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60" r:id="rId5"/>
    <p:sldId id="280" r:id="rId6"/>
    <p:sldId id="258" r:id="rId7"/>
    <p:sldId id="260" r:id="rId8"/>
    <p:sldId id="262" r:id="rId9"/>
    <p:sldId id="311" r:id="rId10"/>
    <p:sldId id="312" r:id="rId11"/>
    <p:sldId id="259" r:id="rId12"/>
    <p:sldId id="273" r:id="rId13"/>
    <p:sldId id="327" r:id="rId14"/>
    <p:sldId id="328" r:id="rId15"/>
    <p:sldId id="329" r:id="rId16"/>
    <p:sldId id="313" r:id="rId17"/>
    <p:sldId id="315" r:id="rId18"/>
    <p:sldId id="338" r:id="rId19"/>
    <p:sldId id="336" r:id="rId20"/>
    <p:sldId id="337" r:id="rId21"/>
    <p:sldId id="339" r:id="rId22"/>
    <p:sldId id="344" r:id="rId23"/>
    <p:sldId id="345" r:id="rId24"/>
    <p:sldId id="346" r:id="rId25"/>
    <p:sldId id="359" r:id="rId26"/>
    <p:sldId id="331" r:id="rId27"/>
    <p:sldId id="332" r:id="rId28"/>
    <p:sldId id="343" r:id="rId29"/>
    <p:sldId id="317" r:id="rId30"/>
    <p:sldId id="318" r:id="rId31"/>
    <p:sldId id="347" r:id="rId32"/>
    <p:sldId id="348" r:id="rId33"/>
    <p:sldId id="349" r:id="rId34"/>
    <p:sldId id="350" r:id="rId35"/>
    <p:sldId id="290" r:id="rId36"/>
  </p:sldIdLst>
  <p:sldSz cx="9144000" cy="5143500" type="screen16x9"/>
  <p:notesSz cx="6858000" cy="9144000"/>
  <p:embeddedFontLst>
    <p:embeddedFont>
      <p:font typeface="Montserrat" panose="00000500000000000000"/>
      <p:regular r:id="rId40"/>
    </p:embeddedFont>
    <p:embeddedFont>
      <p:font typeface="Montserrat Medium" panose="00000600000000000000"/>
      <p:regular r:id="rId41"/>
    </p:embeddedFont>
    <p:embeddedFont>
      <p:font typeface="Montserrat ExtraBold" panose="00000900000000000000"/>
      <p:bold r:id="rId42"/>
    </p:embeddedFont>
    <p:embeddedFont>
      <p:font typeface="Roboto" panose="02000000000000000000"/>
      <p:regular r:id="rId43"/>
    </p:embeddedFont>
    <p:embeddedFont>
      <p:font typeface="Open Sans" panose="020B0606030504020204"/>
      <p:regular r:id="rId44"/>
    </p:embeddedFont>
    <p:embeddedFont>
      <p:font typeface="Signika"/>
      <p:regular r:id="rId45"/>
    </p:embeddedFont>
    <p:embeddedFont>
      <p:font typeface="Montserrat Light" panose="00000400000000000000"/>
      <p:regular r:id="rId46"/>
      <p:bold r:id="rId47"/>
      <p:italic r:id="rId48"/>
      <p:boldItalic r:id="rId49"/>
    </p:embeddedFont>
    <p:embeddedFont>
      <p:font typeface="Rockwell Extra Bold" panose="02060903040505020403" pitchFamily="18" charset="0"/>
      <p:bold r:id="rId50"/>
    </p:embeddedFont>
    <p:embeddedFont>
      <p:font typeface="Bahnschrift Light" panose="020B0502040204020203" pitchFamily="34" charset="0"/>
      <p:regular r:id="rId51"/>
    </p:embeddedFont>
    <p:embeddedFont>
      <p:font typeface="Calibri Light" panose="020F0302020204030204" pitchFamily="34"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4660"/>
  </p:normalViewPr>
  <p:slideViewPr>
    <p:cSldViewPr snapToGrid="0">
      <p:cViewPr varScale="1">
        <p:scale>
          <a:sx n="86" d="100"/>
          <a:sy n="86" d="100"/>
        </p:scale>
        <p:origin x="152" y="64"/>
      </p:cViewPr>
      <p:guideLst>
        <p:guide orient="horz" pos="16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4.fntdata"/><Relationship Id="rId52" Type="http://schemas.openxmlformats.org/officeDocument/2006/relationships/font" Target="fonts/font13.fntdata"/><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6"/>
        <p:cNvGrpSpPr/>
        <p:nvPr/>
      </p:nvGrpSpPr>
      <p:grpSpPr>
        <a:xfrm>
          <a:off x="0" y="0"/>
          <a:ext cx="0" cy="0"/>
          <a:chOff x="0" y="0"/>
          <a:chExt cx="0" cy="0"/>
        </a:xfrm>
      </p:grpSpPr>
      <p:sp>
        <p:nvSpPr>
          <p:cNvPr id="2567" name="Google Shape;25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71"/>
        <p:cNvGrpSpPr/>
        <p:nvPr/>
      </p:nvGrpSpPr>
      <p:grpSpPr>
        <a:xfrm>
          <a:off x="0" y="0"/>
          <a:ext cx="0" cy="0"/>
          <a:chOff x="0" y="0"/>
          <a:chExt cx="0" cy="0"/>
        </a:xfrm>
      </p:grpSpPr>
      <p:sp>
        <p:nvSpPr>
          <p:cNvPr id="4772" name="Google Shape;4772;gac85b9cf0f_0_7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3" name="Google Shape;4773;gac85b9cf0f_0_7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13"/>
        <p:cNvGrpSpPr/>
        <p:nvPr/>
      </p:nvGrpSpPr>
      <p:grpSpPr>
        <a:xfrm>
          <a:off x="0" y="0"/>
          <a:ext cx="0" cy="0"/>
          <a:chOff x="0" y="0"/>
          <a:chExt cx="0" cy="0"/>
        </a:xfrm>
      </p:grpSpPr>
      <p:sp>
        <p:nvSpPr>
          <p:cNvPr id="4414" name="Google Shape;4414;gb774fc40e9_0_1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5" name="Google Shape;4415;gb774fc40e9_0_1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8"/>
        <p:cNvGrpSpPr/>
        <p:nvPr/>
      </p:nvGrpSpPr>
      <p:grpSpPr>
        <a:xfrm>
          <a:off x="0" y="0"/>
          <a:ext cx="0" cy="0"/>
          <a:chOff x="0" y="0"/>
          <a:chExt cx="0" cy="0"/>
        </a:xfrm>
      </p:grpSpPr>
      <p:sp>
        <p:nvSpPr>
          <p:cNvPr id="2719" name="Google Shape;2719;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9"/>
        <p:cNvGrpSpPr/>
        <p:nvPr/>
      </p:nvGrpSpPr>
      <p:grpSpPr>
        <a:xfrm>
          <a:off x="0" y="0"/>
          <a:ext cx="0" cy="0"/>
          <a:chOff x="0" y="0"/>
          <a:chExt cx="0" cy="0"/>
        </a:xfrm>
      </p:grpSpPr>
      <p:sp>
        <p:nvSpPr>
          <p:cNvPr id="2820" name="Google Shape;2820;gb03e91b5f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1" name="Google Shape;2821;gb03e91b5f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88"/>
        <p:cNvGrpSpPr/>
        <p:nvPr/>
      </p:nvGrpSpPr>
      <p:grpSpPr>
        <a:xfrm>
          <a:off x="0" y="0"/>
          <a:ext cx="0" cy="0"/>
          <a:chOff x="0" y="0"/>
          <a:chExt cx="0" cy="0"/>
        </a:xfrm>
      </p:grpSpPr>
      <p:sp>
        <p:nvSpPr>
          <p:cNvPr id="3789" name="Google Shape;3789;gb774fc40e9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774fc40e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02450" y="1316988"/>
            <a:ext cx="7715100" cy="23070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4700" i="1">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2600"/>
              <a:buNone/>
              <a:defRPr>
                <a:latin typeface="Roboto" panose="02000000000000000000"/>
                <a:ea typeface="Roboto" panose="02000000000000000000"/>
                <a:cs typeface="Roboto" panose="02000000000000000000"/>
                <a:sym typeface="Roboto" panose="02000000000000000000"/>
              </a:defRPr>
            </a:lvl9pPr>
          </a:lstStyle>
          <a:p/>
        </p:txBody>
      </p:sp>
      <p:sp>
        <p:nvSpPr>
          <p:cNvPr id="10" name="Google Shape;10;p2"/>
          <p:cNvSpPr txBox="1">
            <a:spLocks noGrp="1"/>
          </p:cNvSpPr>
          <p:nvPr>
            <p:ph type="subTitle" idx="1"/>
          </p:nvPr>
        </p:nvSpPr>
        <p:spPr>
          <a:xfrm>
            <a:off x="1913450" y="3837750"/>
            <a:ext cx="5693100" cy="4356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1800">
                <a:solidFill>
                  <a:srgbClr val="434343"/>
                </a:solidFill>
                <a:latin typeface="Montserrat Medium" panose="00000600000000000000"/>
                <a:ea typeface="Montserrat Medium" panose="00000600000000000000"/>
                <a:cs typeface="Montserrat Medium" panose="00000600000000000000"/>
                <a:sym typeface="Montserrat Medium" panose="00000600000000000000"/>
              </a:defRPr>
            </a:lvl1pPr>
            <a:lvl2pPr lvl="1">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2200"/>
              <a:buNone/>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OBJECT_1_1_1">
    <p:spTree>
      <p:nvGrpSpPr>
        <p:cNvPr id="1" name="Shape 1950"/>
        <p:cNvGrpSpPr/>
        <p:nvPr/>
      </p:nvGrpSpPr>
      <p:grpSpPr>
        <a:xfrm>
          <a:off x="0" y="0"/>
          <a:ext cx="0" cy="0"/>
          <a:chOff x="0" y="0"/>
          <a:chExt cx="0" cy="0"/>
        </a:xfrm>
      </p:grpSpPr>
      <p:sp>
        <p:nvSpPr>
          <p:cNvPr id="1951" name="Google Shape;1951;p26"/>
          <p:cNvSpPr txBox="1">
            <a:spLocks noGrp="1"/>
          </p:cNvSpPr>
          <p:nvPr>
            <p:ph type="title"/>
          </p:nvPr>
        </p:nvSpPr>
        <p:spPr>
          <a:xfrm>
            <a:off x="2768250" y="890900"/>
            <a:ext cx="3607500" cy="909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3300"/>
              <a:buNone/>
              <a:defRPr sz="6000" i="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1952" name="Google Shape;1952;p26"/>
          <p:cNvSpPr txBox="1">
            <a:spLocks noGrp="1"/>
          </p:cNvSpPr>
          <p:nvPr>
            <p:ph type="subTitle" idx="1"/>
          </p:nvPr>
        </p:nvSpPr>
        <p:spPr>
          <a:xfrm>
            <a:off x="2919450" y="2281950"/>
            <a:ext cx="3305100" cy="909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1pPr>
            <a:lvl2pPr lvl="1"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2pPr>
            <a:lvl3pPr lvl="2"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3pPr>
            <a:lvl4pPr lvl="3"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4pPr>
            <a:lvl5pPr lvl="4"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5pPr>
            <a:lvl6pPr lvl="5"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6pPr>
            <a:lvl7pPr lvl="6"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7pPr>
            <a:lvl8pPr lvl="7"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8pPr>
            <a:lvl9pPr lvl="8"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9pPr>
          </a:lstStyle>
          <a:p/>
        </p:txBody>
      </p:sp>
      <p:sp>
        <p:nvSpPr>
          <p:cNvPr id="1953" name="Google Shape;1953;p26"/>
          <p:cNvSpPr txBox="1">
            <a:spLocks noGrp="1"/>
          </p:cNvSpPr>
          <p:nvPr>
            <p:ph type="subTitle" idx="2"/>
          </p:nvPr>
        </p:nvSpPr>
        <p:spPr>
          <a:xfrm>
            <a:off x="2919450" y="3843138"/>
            <a:ext cx="3305100" cy="42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1pPr>
            <a:lvl2pPr lvl="1"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2pPr>
            <a:lvl3pPr lvl="2"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3pPr>
            <a:lvl4pPr lvl="3"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4pPr>
            <a:lvl5pPr lvl="4"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5pPr>
            <a:lvl6pPr lvl="5"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6pPr>
            <a:lvl7pPr lvl="6"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7pPr>
            <a:lvl8pPr lvl="7"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8pPr>
            <a:lvl9pPr lvl="8" algn="ctr" rtl="0">
              <a:spcBef>
                <a:spcPts val="0"/>
              </a:spcBef>
              <a:spcAft>
                <a:spcPts val="0"/>
              </a:spcAft>
              <a:buNone/>
              <a:defRPr sz="1100">
                <a:latin typeface="Montserrat" panose="00000500000000000000"/>
                <a:ea typeface="Montserrat" panose="00000500000000000000"/>
                <a:cs typeface="Montserrat" panose="00000500000000000000"/>
                <a:sym typeface="Montserrat" panose="00000500000000000000"/>
              </a:defRPr>
            </a:lvl9pPr>
          </a:lstStyle>
          <a:p/>
        </p:txBody>
      </p:sp>
      <p:sp>
        <p:nvSpPr>
          <p:cNvPr id="1954" name="Google Shape;1954;p26"/>
          <p:cNvSpPr txBox="1"/>
          <p:nvPr/>
        </p:nvSpPr>
        <p:spPr>
          <a:xfrm>
            <a:off x="3110550" y="3259863"/>
            <a:ext cx="2922900" cy="5682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chemeClr val="dk1"/>
              </a:buClr>
              <a:buSzPts val="1100"/>
              <a:buFont typeface="Arial" panose="020B0604020202020204"/>
              <a:buNone/>
            </a:pPr>
            <a:r>
              <a:rPr lang="en-GB" sz="900">
                <a:solidFill>
                  <a:schemeClr val="dk1"/>
                </a:solidFill>
                <a:latin typeface="Montserrat Light" panose="00000400000000000000"/>
                <a:ea typeface="Montserrat Light" panose="00000400000000000000"/>
                <a:cs typeface="Montserrat Light" panose="00000400000000000000"/>
                <a:sym typeface="Montserrat Light" panose="00000400000000000000"/>
              </a:rPr>
              <a:t>CREDITS: This presentation template was created by</a:t>
            </a:r>
            <a:r>
              <a:rPr lang="en-GB" sz="900" b="1">
                <a:solidFill>
                  <a:schemeClr val="dk1"/>
                </a:solidFill>
                <a:latin typeface="Montserrat" panose="00000500000000000000"/>
                <a:ea typeface="Montserrat" panose="00000500000000000000"/>
                <a:cs typeface="Montserrat" panose="00000500000000000000"/>
                <a:sym typeface="Montserrat" panose="00000500000000000000"/>
              </a:rPr>
              <a:t> </a:t>
            </a:r>
            <a:r>
              <a:rPr lang="en-GB" sz="900" b="1">
                <a:solidFill>
                  <a:schemeClr val="dk1"/>
                </a:solidFill>
                <a:uFill>
                  <a:noFill/>
                </a:uFill>
                <a:latin typeface="Montserrat" panose="00000500000000000000"/>
                <a:ea typeface="Montserrat" panose="00000500000000000000"/>
                <a:cs typeface="Montserrat" panose="00000500000000000000"/>
                <a:sym typeface="Montserrat" panose="00000500000000000000"/>
                <a:hlinkClick r:id="rId2"/>
              </a:rPr>
              <a:t>Slidesgo</a:t>
            </a:r>
            <a:r>
              <a:rPr lang="en-GB" sz="900" b="1">
                <a:solidFill>
                  <a:schemeClr val="dk1"/>
                </a:solidFill>
                <a:latin typeface="Montserrat" panose="00000500000000000000"/>
                <a:ea typeface="Montserrat" panose="00000500000000000000"/>
                <a:cs typeface="Montserrat" panose="00000500000000000000"/>
                <a:sym typeface="Montserrat" panose="00000500000000000000"/>
              </a:rPr>
              <a:t>,</a:t>
            </a:r>
            <a:r>
              <a:rPr lang="en-GB" sz="900">
                <a:solidFill>
                  <a:schemeClr val="dk1"/>
                </a:solidFill>
                <a:latin typeface="Montserrat Light" panose="00000400000000000000"/>
                <a:ea typeface="Montserrat Light" panose="00000400000000000000"/>
                <a:cs typeface="Montserrat Light" panose="00000400000000000000"/>
                <a:sym typeface="Montserrat Light" panose="00000400000000000000"/>
              </a:rPr>
              <a:t> including icons by </a:t>
            </a:r>
            <a:r>
              <a:rPr lang="en-GB" sz="900" b="1">
                <a:solidFill>
                  <a:schemeClr val="dk1"/>
                </a:solidFill>
                <a:uFill>
                  <a:noFill/>
                </a:uFill>
                <a:latin typeface="Montserrat" panose="00000500000000000000"/>
                <a:ea typeface="Montserrat" panose="00000500000000000000"/>
                <a:cs typeface="Montserrat" panose="00000500000000000000"/>
                <a:sym typeface="Montserrat" panose="00000500000000000000"/>
                <a:hlinkClick r:id="rId3"/>
              </a:rPr>
              <a:t>Flaticon</a:t>
            </a:r>
            <a:r>
              <a:rPr lang="en-GB" sz="900" b="1">
                <a:solidFill>
                  <a:schemeClr val="dk1"/>
                </a:solidFill>
                <a:latin typeface="Montserrat" panose="00000500000000000000"/>
                <a:ea typeface="Montserrat" panose="00000500000000000000"/>
                <a:cs typeface="Montserrat" panose="00000500000000000000"/>
                <a:sym typeface="Montserrat" panose="00000500000000000000"/>
              </a:rPr>
              <a:t>, </a:t>
            </a:r>
            <a:r>
              <a:rPr lang="en-GB" sz="900">
                <a:solidFill>
                  <a:schemeClr val="dk1"/>
                </a:solidFill>
                <a:latin typeface="Montserrat Light" panose="00000400000000000000"/>
                <a:ea typeface="Montserrat Light" panose="00000400000000000000"/>
                <a:cs typeface="Montserrat Light" panose="00000400000000000000"/>
                <a:sym typeface="Montserrat Light" panose="00000400000000000000"/>
              </a:rPr>
              <a:t>infographics &amp; images by </a:t>
            </a:r>
            <a:r>
              <a:rPr lang="en-GB" sz="900" b="1">
                <a:solidFill>
                  <a:schemeClr val="dk1"/>
                </a:solidFill>
                <a:uFill>
                  <a:noFill/>
                </a:uFill>
                <a:latin typeface="Montserrat" panose="00000500000000000000"/>
                <a:ea typeface="Montserrat" panose="00000500000000000000"/>
                <a:cs typeface="Montserrat" panose="00000500000000000000"/>
                <a:sym typeface="Montserrat" panose="00000500000000000000"/>
                <a:hlinkClick r:id="rId4"/>
              </a:rPr>
              <a:t>Freepik</a:t>
            </a:r>
            <a:r>
              <a:rPr lang="en-GB" sz="900" b="1">
                <a:solidFill>
                  <a:schemeClr val="dk1"/>
                </a:solidFill>
                <a:latin typeface="Montserrat" panose="00000500000000000000"/>
                <a:ea typeface="Montserrat" panose="00000500000000000000"/>
                <a:cs typeface="Montserrat" panose="00000500000000000000"/>
                <a:sym typeface="Montserrat" panose="00000500000000000000"/>
              </a:rPr>
              <a:t> </a:t>
            </a:r>
            <a:endParaRPr b="1">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1955" name="Google Shape;1955;p26"/>
          <p:cNvSpPr/>
          <p:nvPr/>
        </p:nvSpPr>
        <p:spPr>
          <a:xfrm>
            <a:off x="460625" y="1157998"/>
            <a:ext cx="20435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26"/>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26"/>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26"/>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26"/>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26"/>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26"/>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26"/>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26"/>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26"/>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26"/>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26"/>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26"/>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26"/>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26"/>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26"/>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26"/>
          <p:cNvSpPr/>
          <p:nvPr/>
        </p:nvSpPr>
        <p:spPr>
          <a:xfrm>
            <a:off x="8454188" y="39064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26"/>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26"/>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26"/>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26"/>
          <p:cNvSpPr/>
          <p:nvPr/>
        </p:nvSpPr>
        <p:spPr>
          <a:xfrm>
            <a:off x="8264094" y="1458882"/>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26"/>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26"/>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26"/>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26"/>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26"/>
          <p:cNvSpPr/>
          <p:nvPr/>
        </p:nvSpPr>
        <p:spPr>
          <a:xfrm>
            <a:off x="27837" y="3138186"/>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26"/>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26"/>
          <p:cNvSpPr/>
          <p:nvPr/>
        </p:nvSpPr>
        <p:spPr>
          <a:xfrm>
            <a:off x="-150650" y="2668802"/>
            <a:ext cx="681484" cy="396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26"/>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26"/>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26"/>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26"/>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26"/>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26"/>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26"/>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26"/>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26"/>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26"/>
          <p:cNvSpPr/>
          <p:nvPr/>
        </p:nvSpPr>
        <p:spPr>
          <a:xfrm>
            <a:off x="84003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26"/>
          <p:cNvSpPr/>
          <p:nvPr/>
        </p:nvSpPr>
        <p:spPr>
          <a:xfrm>
            <a:off x="8185714" y="879363"/>
            <a:ext cx="297730" cy="67176"/>
          </a:xfrm>
          <a:custGeom>
            <a:avLst/>
            <a:gdLst/>
            <a:ahLst/>
            <a:cxnLst/>
            <a:rect l="l" t="t" r="r" b="b"/>
            <a:pathLst>
              <a:path w="4637" h="2936" extrusionOk="0">
                <a:moveTo>
                  <a:pt x="0" y="0"/>
                </a:moveTo>
                <a:lnTo>
                  <a:pt x="0"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26"/>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26"/>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26"/>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26"/>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26"/>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26"/>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26"/>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26"/>
          <p:cNvSpPr/>
          <p:nvPr/>
        </p:nvSpPr>
        <p:spPr>
          <a:xfrm>
            <a:off x="36356" y="11029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26"/>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26"/>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26"/>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26"/>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26"/>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26"/>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26"/>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26"/>
          <p:cNvSpPr/>
          <p:nvPr/>
        </p:nvSpPr>
        <p:spPr>
          <a:xfrm>
            <a:off x="191105" y="9334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26"/>
          <p:cNvSpPr/>
          <p:nvPr/>
        </p:nvSpPr>
        <p:spPr>
          <a:xfrm>
            <a:off x="103250" y="2503251"/>
            <a:ext cx="614308" cy="325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26"/>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26"/>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26"/>
          <p:cNvSpPr/>
          <p:nvPr/>
        </p:nvSpPr>
        <p:spPr>
          <a:xfrm>
            <a:off x="1889674" y="48410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26"/>
          <p:cNvSpPr/>
          <p:nvPr/>
        </p:nvSpPr>
        <p:spPr>
          <a:xfrm>
            <a:off x="-12783" y="1317710"/>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26"/>
          <p:cNvSpPr/>
          <p:nvPr/>
        </p:nvSpPr>
        <p:spPr>
          <a:xfrm>
            <a:off x="373238" y="435642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26"/>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26"/>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26"/>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26"/>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26"/>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26"/>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26"/>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26"/>
          <p:cNvSpPr/>
          <p:nvPr/>
        </p:nvSpPr>
        <p:spPr>
          <a:xfrm>
            <a:off x="8581541" y="10377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26"/>
          <p:cNvSpPr/>
          <p:nvPr/>
        </p:nvSpPr>
        <p:spPr>
          <a:xfrm flipH="1">
            <a:off x="8873811" y="25060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26"/>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26"/>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26"/>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26"/>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26"/>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26"/>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26"/>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26"/>
          <p:cNvSpPr/>
          <p:nvPr/>
        </p:nvSpPr>
        <p:spPr>
          <a:xfrm rot="10800000" flipH="1">
            <a:off x="8498525" y="2663887"/>
            <a:ext cx="489245" cy="32122"/>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26"/>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26"/>
          <p:cNvSpPr/>
          <p:nvPr/>
        </p:nvSpPr>
        <p:spPr>
          <a:xfrm>
            <a:off x="26159" y="4118463"/>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26"/>
          <p:cNvSpPr/>
          <p:nvPr/>
        </p:nvSpPr>
        <p:spPr>
          <a:xfrm rot="10800000" flipH="1">
            <a:off x="8825998" y="809502"/>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26"/>
          <p:cNvSpPr/>
          <p:nvPr/>
        </p:nvSpPr>
        <p:spPr>
          <a:xfrm>
            <a:off x="8755588"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26"/>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26"/>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26"/>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26"/>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26"/>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26"/>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26"/>
          <p:cNvSpPr/>
          <p:nvPr/>
        </p:nvSpPr>
        <p:spPr>
          <a:xfrm>
            <a:off x="8368295" y="169971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26"/>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26"/>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26"/>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26"/>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26"/>
          <p:cNvSpPr/>
          <p:nvPr/>
        </p:nvSpPr>
        <p:spPr>
          <a:xfrm>
            <a:off x="7790025" y="248878"/>
            <a:ext cx="138095" cy="36723"/>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26"/>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26"/>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26"/>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26"/>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26"/>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26"/>
          <p:cNvSpPr/>
          <p:nvPr/>
        </p:nvSpPr>
        <p:spPr>
          <a:xfrm rot="10800000" flipH="1">
            <a:off x="8456625" y="2926946"/>
            <a:ext cx="154347" cy="321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26"/>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26"/>
          <p:cNvSpPr/>
          <p:nvPr/>
        </p:nvSpPr>
        <p:spPr>
          <a:xfrm>
            <a:off x="265650" y="705849"/>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26"/>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26"/>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26"/>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26"/>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26"/>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26"/>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26"/>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26"/>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26"/>
          <p:cNvSpPr/>
          <p:nvPr/>
        </p:nvSpPr>
        <p:spPr>
          <a:xfrm>
            <a:off x="337912" y="2978911"/>
            <a:ext cx="281273" cy="52073"/>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26"/>
          <p:cNvSpPr/>
          <p:nvPr/>
        </p:nvSpPr>
        <p:spPr>
          <a:xfrm>
            <a:off x="500869" y="330144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26"/>
          <p:cNvSpPr/>
          <p:nvPr/>
        </p:nvSpPr>
        <p:spPr>
          <a:xfrm>
            <a:off x="129526" y="331788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26"/>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26"/>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26"/>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26"/>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26"/>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26"/>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26"/>
          <p:cNvSpPr/>
          <p:nvPr/>
        </p:nvSpPr>
        <p:spPr>
          <a:xfrm>
            <a:off x="416094" y="453177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26"/>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26"/>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26"/>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26"/>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26"/>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26"/>
          <p:cNvSpPr/>
          <p:nvPr/>
        </p:nvSpPr>
        <p:spPr>
          <a:xfrm>
            <a:off x="-556830" y="2265526"/>
            <a:ext cx="863752" cy="3560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26"/>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26"/>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26"/>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26"/>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26"/>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26"/>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26"/>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26"/>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26"/>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26"/>
          <p:cNvSpPr/>
          <p:nvPr/>
        </p:nvSpPr>
        <p:spPr>
          <a:xfrm>
            <a:off x="110461" y="2052100"/>
            <a:ext cx="161969" cy="60024"/>
          </a:xfrm>
          <a:custGeom>
            <a:avLst/>
            <a:gdLst/>
            <a:ahLst/>
            <a:cxnLst/>
            <a:rect l="l" t="t" r="r" b="b"/>
            <a:pathLst>
              <a:path w="4605" h="2970" extrusionOk="0">
                <a:moveTo>
                  <a:pt x="1" y="1"/>
                </a:moveTo>
                <a:lnTo>
                  <a:pt x="1" y="2969"/>
                </a:lnTo>
                <a:lnTo>
                  <a:pt x="4604" y="2969"/>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26"/>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26"/>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26"/>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26"/>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26"/>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26"/>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26"/>
          <p:cNvSpPr/>
          <p:nvPr/>
        </p:nvSpPr>
        <p:spPr>
          <a:xfrm>
            <a:off x="8677300" y="1521500"/>
            <a:ext cx="809205" cy="4255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26"/>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26"/>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26"/>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26"/>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26"/>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26"/>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26"/>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26"/>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26"/>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26"/>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26"/>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26"/>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26"/>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26"/>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26"/>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26"/>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26"/>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26"/>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26"/>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26"/>
          <p:cNvSpPr/>
          <p:nvPr/>
        </p:nvSpPr>
        <p:spPr>
          <a:xfrm>
            <a:off x="8764275" y="2854363"/>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26"/>
          <p:cNvSpPr/>
          <p:nvPr/>
        </p:nvSpPr>
        <p:spPr>
          <a:xfrm>
            <a:off x="8521863" y="3568038"/>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26"/>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1_1_1_1">
    <p:spTree>
      <p:nvGrpSpPr>
        <p:cNvPr id="1" name="Shape 2120"/>
        <p:cNvGrpSpPr/>
        <p:nvPr/>
      </p:nvGrpSpPr>
      <p:grpSpPr>
        <a:xfrm>
          <a:off x="0" y="0"/>
          <a:ext cx="0" cy="0"/>
          <a:chOff x="0" y="0"/>
          <a:chExt cx="0" cy="0"/>
        </a:xfrm>
      </p:grpSpPr>
      <p:sp>
        <p:nvSpPr>
          <p:cNvPr id="2121" name="Google Shape;2121;p27"/>
          <p:cNvSpPr/>
          <p:nvPr/>
        </p:nvSpPr>
        <p:spPr>
          <a:xfrm rot="10800000" flipH="1">
            <a:off x="-1008475" y="4101624"/>
            <a:ext cx="1729416" cy="23650"/>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27"/>
          <p:cNvSpPr/>
          <p:nvPr/>
        </p:nvSpPr>
        <p:spPr>
          <a:xfrm>
            <a:off x="1746664" y="301712"/>
            <a:ext cx="132307" cy="21090"/>
          </a:xfrm>
          <a:custGeom>
            <a:avLst/>
            <a:gdLst/>
            <a:ahLst/>
            <a:cxnLst/>
            <a:rect l="l" t="t" r="r" b="b"/>
            <a:pathLst>
              <a:path w="4404" h="702" extrusionOk="0">
                <a:moveTo>
                  <a:pt x="0" y="1"/>
                </a:moveTo>
                <a:lnTo>
                  <a:pt x="0" y="701"/>
                </a:lnTo>
                <a:lnTo>
                  <a:pt x="4403" y="701"/>
                </a:lnTo>
                <a:lnTo>
                  <a:pt x="440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27"/>
          <p:cNvSpPr/>
          <p:nvPr/>
        </p:nvSpPr>
        <p:spPr>
          <a:xfrm>
            <a:off x="442545" y="1199421"/>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27"/>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27"/>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27"/>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27"/>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27"/>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27"/>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27"/>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27"/>
          <p:cNvSpPr/>
          <p:nvPr/>
        </p:nvSpPr>
        <p:spPr>
          <a:xfrm>
            <a:off x="8739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27"/>
          <p:cNvSpPr/>
          <p:nvPr/>
        </p:nvSpPr>
        <p:spPr>
          <a:xfrm rot="10800000" flipH="1">
            <a:off x="4008413" y="4846282"/>
            <a:ext cx="204353" cy="33949"/>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27"/>
          <p:cNvSpPr/>
          <p:nvPr/>
        </p:nvSpPr>
        <p:spPr>
          <a:xfrm>
            <a:off x="5490808" y="5021766"/>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27"/>
          <p:cNvSpPr/>
          <p:nvPr/>
        </p:nvSpPr>
        <p:spPr>
          <a:xfrm>
            <a:off x="7057292" y="4654573"/>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27"/>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27"/>
          <p:cNvSpPr/>
          <p:nvPr/>
        </p:nvSpPr>
        <p:spPr>
          <a:xfrm>
            <a:off x="2683087" y="4726724"/>
            <a:ext cx="139326" cy="55145"/>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27"/>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27"/>
          <p:cNvSpPr/>
          <p:nvPr/>
        </p:nvSpPr>
        <p:spPr>
          <a:xfrm>
            <a:off x="2987606" y="4726725"/>
            <a:ext cx="292567" cy="21074"/>
          </a:xfrm>
          <a:custGeom>
            <a:avLst/>
            <a:gdLst/>
            <a:ahLst/>
            <a:cxnLst/>
            <a:rect l="l" t="t" r="r" b="b"/>
            <a:pathLst>
              <a:path w="22684" h="701" extrusionOk="0">
                <a:moveTo>
                  <a:pt x="1" y="0"/>
                </a:moveTo>
                <a:lnTo>
                  <a:pt x="1" y="701"/>
                </a:lnTo>
                <a:lnTo>
                  <a:pt x="22684" y="701"/>
                </a:lnTo>
                <a:lnTo>
                  <a:pt x="2268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27"/>
          <p:cNvSpPr/>
          <p:nvPr/>
        </p:nvSpPr>
        <p:spPr>
          <a:xfrm>
            <a:off x="7612193" y="4622359"/>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27"/>
          <p:cNvSpPr/>
          <p:nvPr/>
        </p:nvSpPr>
        <p:spPr>
          <a:xfrm>
            <a:off x="3520200" y="4859853"/>
            <a:ext cx="139319" cy="62148"/>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27"/>
          <p:cNvSpPr/>
          <p:nvPr/>
        </p:nvSpPr>
        <p:spPr>
          <a:xfrm>
            <a:off x="2089125" y="4660146"/>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27"/>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27"/>
          <p:cNvSpPr/>
          <p:nvPr/>
        </p:nvSpPr>
        <p:spPr>
          <a:xfrm>
            <a:off x="4129487" y="4549857"/>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27"/>
          <p:cNvSpPr/>
          <p:nvPr/>
        </p:nvSpPr>
        <p:spPr>
          <a:xfrm rot="10800000" flipH="1">
            <a:off x="6023651" y="120731"/>
            <a:ext cx="1975137" cy="20874"/>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27"/>
          <p:cNvSpPr/>
          <p:nvPr/>
        </p:nvSpPr>
        <p:spPr>
          <a:xfrm>
            <a:off x="8301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7"/>
          <p:cNvSpPr/>
          <p:nvPr/>
        </p:nvSpPr>
        <p:spPr>
          <a:xfrm>
            <a:off x="8511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27"/>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27"/>
          <p:cNvSpPr/>
          <p:nvPr/>
        </p:nvSpPr>
        <p:spPr>
          <a:xfrm>
            <a:off x="762712" y="466071"/>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27"/>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27"/>
          <p:cNvSpPr/>
          <p:nvPr/>
        </p:nvSpPr>
        <p:spPr>
          <a:xfrm>
            <a:off x="8322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27"/>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27"/>
          <p:cNvSpPr/>
          <p:nvPr/>
        </p:nvSpPr>
        <p:spPr>
          <a:xfrm>
            <a:off x="-877833" y="3128268"/>
            <a:ext cx="1305797" cy="21090"/>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7"/>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27"/>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27"/>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27"/>
          <p:cNvSpPr/>
          <p:nvPr/>
        </p:nvSpPr>
        <p:spPr>
          <a:xfrm>
            <a:off x="-577125" y="3073674"/>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27"/>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27"/>
          <p:cNvSpPr/>
          <p:nvPr/>
        </p:nvSpPr>
        <p:spPr>
          <a:xfrm>
            <a:off x="-1506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27"/>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27"/>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27"/>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27"/>
          <p:cNvSpPr/>
          <p:nvPr/>
        </p:nvSpPr>
        <p:spPr>
          <a:xfrm>
            <a:off x="1550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27"/>
          <p:cNvSpPr/>
          <p:nvPr/>
        </p:nvSpPr>
        <p:spPr>
          <a:xfrm>
            <a:off x="155014"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27"/>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27"/>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27"/>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27"/>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27"/>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27"/>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27"/>
          <p:cNvSpPr/>
          <p:nvPr/>
        </p:nvSpPr>
        <p:spPr>
          <a:xfrm>
            <a:off x="8265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27"/>
          <p:cNvSpPr/>
          <p:nvPr/>
        </p:nvSpPr>
        <p:spPr>
          <a:xfrm>
            <a:off x="8360613" y="777226"/>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7"/>
          <p:cNvSpPr/>
          <p:nvPr/>
        </p:nvSpPr>
        <p:spPr>
          <a:xfrm>
            <a:off x="8150166" y="371961"/>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27"/>
          <p:cNvSpPr/>
          <p:nvPr/>
        </p:nvSpPr>
        <p:spPr>
          <a:xfrm>
            <a:off x="3872226" y="245750"/>
            <a:ext cx="122273" cy="34098"/>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27"/>
          <p:cNvSpPr/>
          <p:nvPr/>
        </p:nvSpPr>
        <p:spPr>
          <a:xfrm>
            <a:off x="7057295" y="265573"/>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27"/>
          <p:cNvSpPr/>
          <p:nvPr/>
        </p:nvSpPr>
        <p:spPr>
          <a:xfrm>
            <a:off x="5953548" y="4583837"/>
            <a:ext cx="464001" cy="21100"/>
          </a:xfrm>
          <a:custGeom>
            <a:avLst/>
            <a:gdLst/>
            <a:ahLst/>
            <a:cxnLst/>
            <a:rect l="l" t="t" r="r" b="b"/>
            <a:pathLst>
              <a:path w="22684" h="702" extrusionOk="0">
                <a:moveTo>
                  <a:pt x="1" y="1"/>
                </a:moveTo>
                <a:lnTo>
                  <a:pt x="1" y="701"/>
                </a:lnTo>
                <a:lnTo>
                  <a:pt x="22684" y="701"/>
                </a:lnTo>
                <a:lnTo>
                  <a:pt x="22684"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27"/>
          <p:cNvSpPr/>
          <p:nvPr/>
        </p:nvSpPr>
        <p:spPr>
          <a:xfrm>
            <a:off x="45343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27"/>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27"/>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27"/>
          <p:cNvSpPr/>
          <p:nvPr/>
        </p:nvSpPr>
        <p:spPr>
          <a:xfrm>
            <a:off x="1887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7"/>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27"/>
          <p:cNvSpPr/>
          <p:nvPr/>
        </p:nvSpPr>
        <p:spPr>
          <a:xfrm>
            <a:off x="834816" y="4710588"/>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27"/>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27"/>
          <p:cNvSpPr/>
          <p:nvPr/>
        </p:nvSpPr>
        <p:spPr>
          <a:xfrm>
            <a:off x="1634156" y="51330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27"/>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27"/>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27"/>
          <p:cNvSpPr/>
          <p:nvPr/>
        </p:nvSpPr>
        <p:spPr>
          <a:xfrm>
            <a:off x="692144" y="4854450"/>
            <a:ext cx="119299" cy="55158"/>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27"/>
          <p:cNvSpPr/>
          <p:nvPr/>
        </p:nvSpPr>
        <p:spPr>
          <a:xfrm>
            <a:off x="-538457" y="2280979"/>
            <a:ext cx="96226" cy="95235"/>
          </a:xfrm>
          <a:custGeom>
            <a:avLst/>
            <a:gdLst/>
            <a:ahLst/>
            <a:cxnLst/>
            <a:rect l="l" t="t" r="r" b="b"/>
            <a:pathLst>
              <a:path w="3203" h="3170" extrusionOk="0">
                <a:moveTo>
                  <a:pt x="2369" y="834"/>
                </a:moveTo>
                <a:lnTo>
                  <a:pt x="2369" y="2335"/>
                </a:lnTo>
                <a:lnTo>
                  <a:pt x="834" y="2335"/>
                </a:lnTo>
                <a:lnTo>
                  <a:pt x="834" y="834"/>
                </a:lnTo>
                <a:close/>
                <a:moveTo>
                  <a:pt x="0" y="0"/>
                </a:moveTo>
                <a:lnTo>
                  <a:pt x="0" y="3169"/>
                </a:lnTo>
                <a:lnTo>
                  <a:pt x="3203" y="3169"/>
                </a:lnTo>
                <a:lnTo>
                  <a:pt x="32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27"/>
          <p:cNvSpPr/>
          <p:nvPr/>
        </p:nvSpPr>
        <p:spPr>
          <a:xfrm>
            <a:off x="2619012" y="29830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7"/>
          <p:cNvSpPr/>
          <p:nvPr/>
        </p:nvSpPr>
        <p:spPr>
          <a:xfrm>
            <a:off x="2215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27"/>
          <p:cNvSpPr/>
          <p:nvPr/>
        </p:nvSpPr>
        <p:spPr>
          <a:xfrm>
            <a:off x="103250" y="246894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27"/>
          <p:cNvSpPr/>
          <p:nvPr/>
        </p:nvSpPr>
        <p:spPr>
          <a:xfrm>
            <a:off x="-563667" y="27504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27"/>
          <p:cNvSpPr/>
          <p:nvPr/>
        </p:nvSpPr>
        <p:spPr>
          <a:xfrm>
            <a:off x="2493953" y="5031416"/>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27"/>
          <p:cNvSpPr/>
          <p:nvPr/>
        </p:nvSpPr>
        <p:spPr>
          <a:xfrm>
            <a:off x="2292387" y="48411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27"/>
          <p:cNvSpPr/>
          <p:nvPr/>
        </p:nvSpPr>
        <p:spPr>
          <a:xfrm>
            <a:off x="12220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27"/>
          <p:cNvSpPr/>
          <p:nvPr/>
        </p:nvSpPr>
        <p:spPr>
          <a:xfrm>
            <a:off x="205175" y="432847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27"/>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27"/>
          <p:cNvSpPr/>
          <p:nvPr/>
        </p:nvSpPr>
        <p:spPr>
          <a:xfrm>
            <a:off x="-1469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27"/>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27"/>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27"/>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27"/>
          <p:cNvSpPr/>
          <p:nvPr/>
        </p:nvSpPr>
        <p:spPr>
          <a:xfrm>
            <a:off x="8451310" y="398628"/>
            <a:ext cx="1360557" cy="9201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27"/>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27"/>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27"/>
          <p:cNvSpPr/>
          <p:nvPr/>
        </p:nvSpPr>
        <p:spPr>
          <a:xfrm>
            <a:off x="8498516" y="1004112"/>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27"/>
          <p:cNvSpPr/>
          <p:nvPr/>
        </p:nvSpPr>
        <p:spPr>
          <a:xfrm flipH="1">
            <a:off x="8898849" y="24576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27"/>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27"/>
          <p:cNvSpPr/>
          <p:nvPr/>
        </p:nvSpPr>
        <p:spPr>
          <a:xfrm>
            <a:off x="5624892" y="4734430"/>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27"/>
          <p:cNvSpPr/>
          <p:nvPr/>
        </p:nvSpPr>
        <p:spPr>
          <a:xfrm>
            <a:off x="4829020" y="4944423"/>
            <a:ext cx="489268" cy="538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27"/>
          <p:cNvSpPr/>
          <p:nvPr/>
        </p:nvSpPr>
        <p:spPr>
          <a:xfrm>
            <a:off x="3891725" y="4683224"/>
            <a:ext cx="966453" cy="39645"/>
          </a:xfrm>
          <a:custGeom>
            <a:avLst/>
            <a:gdLst/>
            <a:ahLst/>
            <a:cxnLst/>
            <a:rect l="l" t="t" r="r" b="b"/>
            <a:pathLst>
              <a:path w="45733" h="3570" extrusionOk="0">
                <a:moveTo>
                  <a:pt x="0" y="1"/>
                </a:moveTo>
                <a:lnTo>
                  <a:pt x="0" y="3570"/>
                </a:lnTo>
                <a:lnTo>
                  <a:pt x="45733" y="3570"/>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7"/>
          <p:cNvSpPr/>
          <p:nvPr/>
        </p:nvSpPr>
        <p:spPr>
          <a:xfrm>
            <a:off x="6220375" y="4934175"/>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27"/>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27"/>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27"/>
          <p:cNvSpPr/>
          <p:nvPr/>
        </p:nvSpPr>
        <p:spPr>
          <a:xfrm>
            <a:off x="7972863" y="4564531"/>
            <a:ext cx="298749" cy="33013"/>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27"/>
          <p:cNvSpPr/>
          <p:nvPr/>
        </p:nvSpPr>
        <p:spPr>
          <a:xfrm>
            <a:off x="8498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27"/>
          <p:cNvSpPr/>
          <p:nvPr/>
        </p:nvSpPr>
        <p:spPr>
          <a:xfrm>
            <a:off x="8121018" y="5021628"/>
            <a:ext cx="134047" cy="21337"/>
          </a:xfrm>
          <a:custGeom>
            <a:avLst/>
            <a:gdLst/>
            <a:ahLst/>
            <a:cxnLst/>
            <a:rect l="l" t="t" r="r" b="b"/>
            <a:pathLst>
              <a:path w="4404" h="701" extrusionOk="0">
                <a:moveTo>
                  <a:pt x="1" y="0"/>
                </a:moveTo>
                <a:lnTo>
                  <a:pt x="1" y="701"/>
                </a:lnTo>
                <a:lnTo>
                  <a:pt x="4404" y="701"/>
                </a:lnTo>
                <a:lnTo>
                  <a:pt x="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27"/>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27"/>
          <p:cNvSpPr/>
          <p:nvPr/>
        </p:nvSpPr>
        <p:spPr>
          <a:xfrm>
            <a:off x="-3616"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27"/>
          <p:cNvSpPr/>
          <p:nvPr/>
        </p:nvSpPr>
        <p:spPr>
          <a:xfrm rot="10800000" flipH="1">
            <a:off x="8498085" y="929596"/>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27"/>
          <p:cNvSpPr/>
          <p:nvPr/>
        </p:nvSpPr>
        <p:spPr>
          <a:xfrm rot="10800000" flipH="1">
            <a:off x="8832898" y="749127"/>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27"/>
          <p:cNvSpPr/>
          <p:nvPr/>
        </p:nvSpPr>
        <p:spPr>
          <a:xfrm>
            <a:off x="8992266" y="60361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27"/>
          <p:cNvSpPr/>
          <p:nvPr/>
        </p:nvSpPr>
        <p:spPr>
          <a:xfrm>
            <a:off x="87161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27"/>
          <p:cNvSpPr/>
          <p:nvPr/>
        </p:nvSpPr>
        <p:spPr>
          <a:xfrm>
            <a:off x="8412100" y="568524"/>
            <a:ext cx="215488" cy="71101"/>
          </a:xfrm>
          <a:custGeom>
            <a:avLst/>
            <a:gdLst/>
            <a:ahLst/>
            <a:cxnLst/>
            <a:rect l="l" t="t" r="r" b="b"/>
            <a:pathLst>
              <a:path w="10908" h="1869" extrusionOk="0">
                <a:moveTo>
                  <a:pt x="0" y="1"/>
                </a:moveTo>
                <a:lnTo>
                  <a:pt x="0" y="1869"/>
                </a:lnTo>
                <a:lnTo>
                  <a:pt x="10908" y="1869"/>
                </a:lnTo>
                <a:lnTo>
                  <a:pt x="1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27"/>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27"/>
          <p:cNvSpPr/>
          <p:nvPr/>
        </p:nvSpPr>
        <p:spPr>
          <a:xfrm>
            <a:off x="7678339" y="4936809"/>
            <a:ext cx="690444" cy="21337"/>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27"/>
          <p:cNvSpPr/>
          <p:nvPr/>
        </p:nvSpPr>
        <p:spPr>
          <a:xfrm>
            <a:off x="2869000" y="4894400"/>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27"/>
          <p:cNvSpPr/>
          <p:nvPr/>
        </p:nvSpPr>
        <p:spPr>
          <a:xfrm>
            <a:off x="3663505" y="4846849"/>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27"/>
          <p:cNvSpPr/>
          <p:nvPr/>
        </p:nvSpPr>
        <p:spPr>
          <a:xfrm>
            <a:off x="8334238" y="1120384"/>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27"/>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27"/>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27"/>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27"/>
          <p:cNvSpPr/>
          <p:nvPr/>
        </p:nvSpPr>
        <p:spPr>
          <a:xfrm>
            <a:off x="8454570" y="167726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27"/>
          <p:cNvSpPr/>
          <p:nvPr/>
        </p:nvSpPr>
        <p:spPr>
          <a:xfrm>
            <a:off x="3317950" y="493527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27"/>
          <p:cNvSpPr/>
          <p:nvPr/>
        </p:nvSpPr>
        <p:spPr>
          <a:xfrm>
            <a:off x="2674182" y="185586"/>
            <a:ext cx="219333" cy="34547"/>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27"/>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27"/>
          <p:cNvSpPr/>
          <p:nvPr/>
        </p:nvSpPr>
        <p:spPr>
          <a:xfrm>
            <a:off x="3436303" y="218130"/>
            <a:ext cx="74146" cy="34547"/>
          </a:xfrm>
          <a:custGeom>
            <a:avLst/>
            <a:gdLst/>
            <a:ahLst/>
            <a:cxnLst/>
            <a:rect l="l" t="t" r="r" b="b"/>
            <a:pathLst>
              <a:path w="2436" h="1135" extrusionOk="0">
                <a:moveTo>
                  <a:pt x="0" y="1"/>
                </a:moveTo>
                <a:lnTo>
                  <a:pt x="0" y="1135"/>
                </a:lnTo>
                <a:lnTo>
                  <a:pt x="2435" y="1135"/>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27"/>
          <p:cNvSpPr/>
          <p:nvPr/>
        </p:nvSpPr>
        <p:spPr>
          <a:xfrm>
            <a:off x="6667680" y="217605"/>
            <a:ext cx="74146" cy="35581"/>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27"/>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27"/>
          <p:cNvSpPr/>
          <p:nvPr/>
        </p:nvSpPr>
        <p:spPr>
          <a:xfrm>
            <a:off x="7812984" y="202906"/>
            <a:ext cx="138095" cy="65015"/>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27"/>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27"/>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27"/>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27"/>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27"/>
          <p:cNvSpPr/>
          <p:nvPr/>
        </p:nvSpPr>
        <p:spPr>
          <a:xfrm>
            <a:off x="6113015" y="206940"/>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27"/>
          <p:cNvSpPr/>
          <p:nvPr/>
        </p:nvSpPr>
        <p:spPr>
          <a:xfrm>
            <a:off x="4803950" y="161779"/>
            <a:ext cx="120867" cy="56888"/>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27"/>
          <p:cNvSpPr/>
          <p:nvPr/>
        </p:nvSpPr>
        <p:spPr>
          <a:xfrm>
            <a:off x="8456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27"/>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27"/>
          <p:cNvSpPr/>
          <p:nvPr/>
        </p:nvSpPr>
        <p:spPr>
          <a:xfrm>
            <a:off x="199734" y="651837"/>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27"/>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27"/>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27"/>
          <p:cNvSpPr/>
          <p:nvPr/>
        </p:nvSpPr>
        <p:spPr>
          <a:xfrm>
            <a:off x="3244839" y="307472"/>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27"/>
          <p:cNvSpPr/>
          <p:nvPr/>
        </p:nvSpPr>
        <p:spPr>
          <a:xfrm>
            <a:off x="7138195" y="4830974"/>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27"/>
          <p:cNvSpPr/>
          <p:nvPr/>
        </p:nvSpPr>
        <p:spPr>
          <a:xfrm>
            <a:off x="7646273"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27"/>
          <p:cNvSpPr/>
          <p:nvPr/>
        </p:nvSpPr>
        <p:spPr>
          <a:xfrm>
            <a:off x="8930050" y="8623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27"/>
          <p:cNvSpPr/>
          <p:nvPr/>
        </p:nvSpPr>
        <p:spPr>
          <a:xfrm>
            <a:off x="8941426" y="490609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27"/>
          <p:cNvSpPr/>
          <p:nvPr/>
        </p:nvSpPr>
        <p:spPr>
          <a:xfrm>
            <a:off x="2091243" y="2455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27"/>
          <p:cNvSpPr/>
          <p:nvPr/>
        </p:nvSpPr>
        <p:spPr>
          <a:xfrm>
            <a:off x="8862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27"/>
          <p:cNvSpPr/>
          <p:nvPr/>
        </p:nvSpPr>
        <p:spPr>
          <a:xfrm>
            <a:off x="118220"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27"/>
          <p:cNvSpPr/>
          <p:nvPr/>
        </p:nvSpPr>
        <p:spPr>
          <a:xfrm>
            <a:off x="372301"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27"/>
          <p:cNvSpPr/>
          <p:nvPr/>
        </p:nvSpPr>
        <p:spPr>
          <a:xfrm>
            <a:off x="120869" y="3854315"/>
            <a:ext cx="141169" cy="90399"/>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27"/>
          <p:cNvSpPr/>
          <p:nvPr/>
        </p:nvSpPr>
        <p:spPr>
          <a:xfrm>
            <a:off x="269754"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27"/>
          <p:cNvSpPr/>
          <p:nvPr/>
        </p:nvSpPr>
        <p:spPr>
          <a:xfrm>
            <a:off x="387869" y="33954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27"/>
          <p:cNvSpPr/>
          <p:nvPr/>
        </p:nvSpPr>
        <p:spPr>
          <a:xfrm>
            <a:off x="-2324"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27"/>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27"/>
          <p:cNvSpPr/>
          <p:nvPr/>
        </p:nvSpPr>
        <p:spPr>
          <a:xfrm>
            <a:off x="1264925" y="280048"/>
            <a:ext cx="75150" cy="21367"/>
          </a:xfrm>
          <a:custGeom>
            <a:avLst/>
            <a:gdLst/>
            <a:ahLst/>
            <a:cxnLst/>
            <a:rect l="l" t="t" r="r" b="b"/>
            <a:pathLst>
              <a:path w="2469" h="702" extrusionOk="0">
                <a:moveTo>
                  <a:pt x="0" y="1"/>
                </a:moveTo>
                <a:lnTo>
                  <a:pt x="0"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27"/>
          <p:cNvSpPr/>
          <p:nvPr/>
        </p:nvSpPr>
        <p:spPr>
          <a:xfrm>
            <a:off x="3721464" y="81050"/>
            <a:ext cx="76155" cy="21367"/>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27"/>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27"/>
          <p:cNvSpPr/>
          <p:nvPr/>
        </p:nvSpPr>
        <p:spPr>
          <a:xfrm>
            <a:off x="1454795" y="190714"/>
            <a:ext cx="141139" cy="89365"/>
          </a:xfrm>
          <a:custGeom>
            <a:avLst/>
            <a:gdLst/>
            <a:ahLst/>
            <a:cxnLst/>
            <a:rect l="l" t="t" r="r" b="b"/>
            <a:pathLst>
              <a:path w="4637" h="2936" extrusionOk="0">
                <a:moveTo>
                  <a:pt x="0" y="0"/>
                </a:moveTo>
                <a:lnTo>
                  <a:pt x="0" y="2936"/>
                </a:lnTo>
                <a:lnTo>
                  <a:pt x="4637" y="293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27"/>
          <p:cNvSpPr/>
          <p:nvPr/>
        </p:nvSpPr>
        <p:spPr>
          <a:xfrm>
            <a:off x="-80489"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27"/>
          <p:cNvSpPr/>
          <p:nvPr/>
        </p:nvSpPr>
        <p:spPr>
          <a:xfrm>
            <a:off x="3149533" y="1693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27"/>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27"/>
          <p:cNvSpPr/>
          <p:nvPr/>
        </p:nvSpPr>
        <p:spPr>
          <a:xfrm>
            <a:off x="958900" y="5071932"/>
            <a:ext cx="1321961" cy="21337"/>
          </a:xfrm>
          <a:custGeom>
            <a:avLst/>
            <a:gdLst/>
            <a:ahLst/>
            <a:cxnLst/>
            <a:rect l="l" t="t" r="r" b="b"/>
            <a:pathLst>
              <a:path w="43432" h="701" extrusionOk="0">
                <a:moveTo>
                  <a:pt x="0" y="0"/>
                </a:moveTo>
                <a:lnTo>
                  <a:pt x="0" y="701"/>
                </a:lnTo>
                <a:lnTo>
                  <a:pt x="43431" y="701"/>
                </a:lnTo>
                <a:lnTo>
                  <a:pt x="4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27"/>
          <p:cNvSpPr/>
          <p:nvPr/>
        </p:nvSpPr>
        <p:spPr>
          <a:xfrm>
            <a:off x="1753871" y="4813202"/>
            <a:ext cx="333047" cy="56888"/>
          </a:xfrm>
          <a:custGeom>
            <a:avLst/>
            <a:gdLst/>
            <a:ahLst/>
            <a:cxnLst/>
            <a:rect l="l" t="t" r="r" b="b"/>
            <a:pathLst>
              <a:path w="10942" h="1869" extrusionOk="0">
                <a:moveTo>
                  <a:pt x="1" y="0"/>
                </a:moveTo>
                <a:lnTo>
                  <a:pt x="1" y="1868"/>
                </a:lnTo>
                <a:lnTo>
                  <a:pt x="10942" y="1868"/>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27"/>
          <p:cNvSpPr/>
          <p:nvPr/>
        </p:nvSpPr>
        <p:spPr>
          <a:xfrm>
            <a:off x="1099950" y="4686350"/>
            <a:ext cx="464003" cy="39122"/>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27"/>
          <p:cNvSpPr/>
          <p:nvPr/>
        </p:nvSpPr>
        <p:spPr>
          <a:xfrm>
            <a:off x="8737327"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27"/>
          <p:cNvSpPr/>
          <p:nvPr/>
        </p:nvSpPr>
        <p:spPr>
          <a:xfrm>
            <a:off x="566581" y="458802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27"/>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27"/>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27"/>
          <p:cNvSpPr/>
          <p:nvPr/>
        </p:nvSpPr>
        <p:spPr>
          <a:xfrm>
            <a:off x="4516550" y="5091763"/>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27"/>
          <p:cNvSpPr/>
          <p:nvPr/>
        </p:nvSpPr>
        <p:spPr>
          <a:xfrm>
            <a:off x="7732475" y="50934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27"/>
          <p:cNvSpPr/>
          <p:nvPr/>
        </p:nvSpPr>
        <p:spPr>
          <a:xfrm>
            <a:off x="7336950" y="5125975"/>
            <a:ext cx="109250" cy="17525"/>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27"/>
          <p:cNvSpPr/>
          <p:nvPr/>
        </p:nvSpPr>
        <p:spPr>
          <a:xfrm>
            <a:off x="5638525" y="4942275"/>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27"/>
          <p:cNvSpPr/>
          <p:nvPr/>
        </p:nvSpPr>
        <p:spPr>
          <a:xfrm>
            <a:off x="-1831550" y="2268568"/>
            <a:ext cx="2138441" cy="325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27"/>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27"/>
          <p:cNvSpPr/>
          <p:nvPr/>
        </p:nvSpPr>
        <p:spPr>
          <a:xfrm>
            <a:off x="8767263" y="4323350"/>
            <a:ext cx="629265" cy="19653"/>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27"/>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27"/>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27"/>
          <p:cNvSpPr/>
          <p:nvPr/>
        </p:nvSpPr>
        <p:spPr>
          <a:xfrm>
            <a:off x="99775" y="4848013"/>
            <a:ext cx="1285696" cy="22924"/>
          </a:xfrm>
          <a:custGeom>
            <a:avLst/>
            <a:gdLst/>
            <a:ahLst/>
            <a:cxnLst/>
            <a:rect l="l" t="t" r="r" b="b"/>
            <a:pathLst>
              <a:path w="43432" h="701" extrusionOk="0">
                <a:moveTo>
                  <a:pt x="1" y="0"/>
                </a:moveTo>
                <a:lnTo>
                  <a:pt x="1" y="701"/>
                </a:lnTo>
                <a:lnTo>
                  <a:pt x="43432" y="701"/>
                </a:lnTo>
                <a:lnTo>
                  <a:pt x="43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27"/>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27"/>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27"/>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27"/>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27"/>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27"/>
          <p:cNvSpPr/>
          <p:nvPr/>
        </p:nvSpPr>
        <p:spPr>
          <a:xfrm>
            <a:off x="-4780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27"/>
          <p:cNvSpPr/>
          <p:nvPr/>
        </p:nvSpPr>
        <p:spPr>
          <a:xfrm>
            <a:off x="301445" y="4523618"/>
            <a:ext cx="81829" cy="2291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27"/>
          <p:cNvSpPr/>
          <p:nvPr/>
        </p:nvSpPr>
        <p:spPr>
          <a:xfrm>
            <a:off x="104869"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27"/>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27"/>
          <p:cNvSpPr/>
          <p:nvPr/>
        </p:nvSpPr>
        <p:spPr>
          <a:xfrm>
            <a:off x="155938" y="2209516"/>
            <a:ext cx="150549" cy="60024"/>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27"/>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27"/>
          <p:cNvSpPr/>
          <p:nvPr/>
        </p:nvSpPr>
        <p:spPr>
          <a:xfrm>
            <a:off x="-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27"/>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27"/>
          <p:cNvSpPr/>
          <p:nvPr/>
        </p:nvSpPr>
        <p:spPr>
          <a:xfrm rot="10800000">
            <a:off x="38855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27"/>
          <p:cNvSpPr/>
          <p:nvPr/>
        </p:nvSpPr>
        <p:spPr>
          <a:xfrm rot="10800000">
            <a:off x="5100285" y="83475"/>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27"/>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27"/>
          <p:cNvSpPr/>
          <p:nvPr/>
        </p:nvSpPr>
        <p:spPr>
          <a:xfrm>
            <a:off x="8677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27"/>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27"/>
          <p:cNvSpPr/>
          <p:nvPr/>
        </p:nvSpPr>
        <p:spPr>
          <a:xfrm>
            <a:off x="8599863" y="711209"/>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27"/>
          <p:cNvSpPr/>
          <p:nvPr/>
        </p:nvSpPr>
        <p:spPr>
          <a:xfrm>
            <a:off x="7316439" y="175704"/>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27"/>
          <p:cNvSpPr/>
          <p:nvPr/>
        </p:nvSpPr>
        <p:spPr>
          <a:xfrm rot="10800000">
            <a:off x="1756474" y="76691"/>
            <a:ext cx="357721" cy="61102"/>
          </a:xfrm>
          <a:custGeom>
            <a:avLst/>
            <a:gdLst/>
            <a:ahLst/>
            <a:cxnLst/>
            <a:rect l="l" t="t" r="r" b="b"/>
            <a:pathLst>
              <a:path w="10942" h="1869" extrusionOk="0">
                <a:moveTo>
                  <a:pt x="0" y="0"/>
                </a:moveTo>
                <a:lnTo>
                  <a:pt x="0" y="1868"/>
                </a:lnTo>
                <a:lnTo>
                  <a:pt x="10942" y="1868"/>
                </a:lnTo>
                <a:lnTo>
                  <a:pt x="10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27"/>
          <p:cNvSpPr/>
          <p:nvPr/>
        </p:nvSpPr>
        <p:spPr>
          <a:xfrm>
            <a:off x="8271999" y="16665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27"/>
          <p:cNvSpPr/>
          <p:nvPr/>
        </p:nvSpPr>
        <p:spPr>
          <a:xfrm>
            <a:off x="8667330" y="1455970"/>
            <a:ext cx="151595" cy="96018"/>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27"/>
          <p:cNvSpPr/>
          <p:nvPr/>
        </p:nvSpPr>
        <p:spPr>
          <a:xfrm>
            <a:off x="6886057" y="-1837"/>
            <a:ext cx="144020" cy="85099"/>
          </a:xfrm>
          <a:custGeom>
            <a:avLst/>
            <a:gdLst/>
            <a:ahLst/>
            <a:cxnLst/>
            <a:rect l="l" t="t" r="r" b="b"/>
            <a:pathLst>
              <a:path w="9207" h="2603" extrusionOk="0">
                <a:moveTo>
                  <a:pt x="0" y="1"/>
                </a:moveTo>
                <a:lnTo>
                  <a:pt x="0" y="2603"/>
                </a:lnTo>
                <a:lnTo>
                  <a:pt x="9207" y="2603"/>
                </a:lnTo>
                <a:lnTo>
                  <a:pt x="9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27"/>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27"/>
          <p:cNvSpPr/>
          <p:nvPr/>
        </p:nvSpPr>
        <p:spPr>
          <a:xfrm rot="10800000">
            <a:off x="3586655" y="207374"/>
            <a:ext cx="1948672" cy="20701"/>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27"/>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27"/>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27"/>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27"/>
          <p:cNvSpPr/>
          <p:nvPr/>
        </p:nvSpPr>
        <p:spPr>
          <a:xfrm>
            <a:off x="-158675" y="386665"/>
            <a:ext cx="809205"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27"/>
          <p:cNvSpPr/>
          <p:nvPr/>
        </p:nvSpPr>
        <p:spPr>
          <a:xfrm rot="10800000">
            <a:off x="1941046" y="76690"/>
            <a:ext cx="1419901" cy="22950"/>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27"/>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27"/>
          <p:cNvSpPr/>
          <p:nvPr/>
        </p:nvSpPr>
        <p:spPr>
          <a:xfrm>
            <a:off x="4336550" y="4828899"/>
            <a:ext cx="2073999" cy="33550"/>
          </a:xfrm>
          <a:custGeom>
            <a:avLst/>
            <a:gdLst/>
            <a:ahLst/>
            <a:cxnLst/>
            <a:rect l="l" t="t" r="r" b="b"/>
            <a:pathLst>
              <a:path w="76489" h="701" extrusionOk="0">
                <a:moveTo>
                  <a:pt x="0" y="0"/>
                </a:moveTo>
                <a:lnTo>
                  <a:pt x="0" y="701"/>
                </a:lnTo>
                <a:lnTo>
                  <a:pt x="76488" y="701"/>
                </a:lnTo>
                <a:lnTo>
                  <a:pt x="76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27"/>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27"/>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27"/>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27"/>
          <p:cNvSpPr/>
          <p:nvPr/>
        </p:nvSpPr>
        <p:spPr>
          <a:xfrm>
            <a:off x="6698394" y="4736262"/>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27"/>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27"/>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27"/>
          <p:cNvSpPr/>
          <p:nvPr/>
        </p:nvSpPr>
        <p:spPr>
          <a:xfrm>
            <a:off x="9079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27"/>
          <p:cNvSpPr/>
          <p:nvPr/>
        </p:nvSpPr>
        <p:spPr>
          <a:xfrm>
            <a:off x="6334425" y="4718863"/>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27"/>
          <p:cNvSpPr/>
          <p:nvPr/>
        </p:nvSpPr>
        <p:spPr>
          <a:xfrm>
            <a:off x="3385475" y="4718400"/>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27"/>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27"/>
          <p:cNvSpPr/>
          <p:nvPr/>
        </p:nvSpPr>
        <p:spPr>
          <a:xfrm>
            <a:off x="884747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27"/>
          <p:cNvSpPr/>
          <p:nvPr/>
        </p:nvSpPr>
        <p:spPr>
          <a:xfrm>
            <a:off x="92343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27"/>
          <p:cNvSpPr/>
          <p:nvPr/>
        </p:nvSpPr>
        <p:spPr>
          <a:xfrm>
            <a:off x="8570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27"/>
          <p:cNvSpPr/>
          <p:nvPr/>
        </p:nvSpPr>
        <p:spPr>
          <a:xfrm>
            <a:off x="8949975" y="3769175"/>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27"/>
          <p:cNvSpPr/>
          <p:nvPr/>
        </p:nvSpPr>
        <p:spPr>
          <a:xfrm>
            <a:off x="8505600" y="3496775"/>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27"/>
          <p:cNvSpPr/>
          <p:nvPr/>
        </p:nvSpPr>
        <p:spPr>
          <a:xfrm>
            <a:off x="6917675" y="4962525"/>
            <a:ext cx="110125" cy="17525"/>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27"/>
          <p:cNvSpPr/>
          <p:nvPr/>
        </p:nvSpPr>
        <p:spPr>
          <a:xfrm>
            <a:off x="8452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1_1_1_1_1">
    <p:spTree>
      <p:nvGrpSpPr>
        <p:cNvPr id="1" name="Shape 2338"/>
        <p:cNvGrpSpPr/>
        <p:nvPr/>
      </p:nvGrpSpPr>
      <p:grpSpPr>
        <a:xfrm>
          <a:off x="0" y="0"/>
          <a:ext cx="0" cy="0"/>
          <a:chOff x="0" y="0"/>
          <a:chExt cx="0" cy="0"/>
        </a:xfrm>
      </p:grpSpPr>
      <p:sp>
        <p:nvSpPr>
          <p:cNvPr id="2339" name="Google Shape;2339;p28"/>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28"/>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28"/>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28"/>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28"/>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28"/>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28"/>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28"/>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28"/>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28"/>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28"/>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28"/>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28"/>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28"/>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28"/>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28"/>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28"/>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28"/>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28"/>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28"/>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28"/>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28"/>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28"/>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28"/>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28"/>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28"/>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28"/>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28"/>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28"/>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28"/>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28"/>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28"/>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28"/>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28"/>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28"/>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28"/>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28"/>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28"/>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28"/>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28"/>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28"/>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28"/>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28"/>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28"/>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28"/>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28"/>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28"/>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28"/>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28"/>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28"/>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28"/>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28"/>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28"/>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28"/>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28"/>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28"/>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28"/>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28"/>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28"/>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28"/>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28"/>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28"/>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28"/>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28"/>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28"/>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28"/>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28"/>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28"/>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28"/>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28"/>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28"/>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28"/>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28"/>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28"/>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28"/>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28"/>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28"/>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28"/>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28"/>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28"/>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28"/>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28"/>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28"/>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28"/>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28"/>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28"/>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28"/>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28"/>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28"/>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28"/>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28"/>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28"/>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28"/>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28"/>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28"/>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28"/>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28"/>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28"/>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28"/>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28"/>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28"/>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28"/>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28"/>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28"/>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28"/>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28"/>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28"/>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28"/>
          <p:cNvSpPr/>
          <p:nvPr/>
        </p:nvSpPr>
        <p:spPr>
          <a:xfrm rot="-5400000" flipH="1">
            <a:off x="2459211" y="-27778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28"/>
          <p:cNvSpPr/>
          <p:nvPr/>
        </p:nvSpPr>
        <p:spPr>
          <a:xfrm rot="5400000">
            <a:off x="5577069" y="302056"/>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28"/>
          <p:cNvSpPr/>
          <p:nvPr/>
        </p:nvSpPr>
        <p:spPr>
          <a:xfrm rot="5400000">
            <a:off x="3169360" y="29260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28"/>
          <p:cNvSpPr/>
          <p:nvPr/>
        </p:nvSpPr>
        <p:spPr>
          <a:xfrm rot="5400000">
            <a:off x="2968732" y="-296311"/>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28"/>
          <p:cNvSpPr/>
          <p:nvPr/>
        </p:nvSpPr>
        <p:spPr>
          <a:xfrm rot="5400000">
            <a:off x="2209039" y="164437"/>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28"/>
          <p:cNvSpPr/>
          <p:nvPr/>
        </p:nvSpPr>
        <p:spPr>
          <a:xfrm rot="-5400000" flipH="1">
            <a:off x="6294916" y="61539"/>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28"/>
          <p:cNvSpPr/>
          <p:nvPr/>
        </p:nvSpPr>
        <p:spPr>
          <a:xfrm rot="5400000">
            <a:off x="4750576" y="309438"/>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28"/>
          <p:cNvSpPr/>
          <p:nvPr/>
        </p:nvSpPr>
        <p:spPr>
          <a:xfrm rot="-5400000" flipH="1">
            <a:off x="3642154" y="-245900"/>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28"/>
          <p:cNvSpPr/>
          <p:nvPr/>
        </p:nvSpPr>
        <p:spPr>
          <a:xfrm rot="5400000">
            <a:off x="3853124" y="-790871"/>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28"/>
          <p:cNvSpPr/>
          <p:nvPr/>
        </p:nvSpPr>
        <p:spPr>
          <a:xfrm rot="5400000">
            <a:off x="3680766" y="-532469"/>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28"/>
          <p:cNvSpPr/>
          <p:nvPr/>
        </p:nvSpPr>
        <p:spPr>
          <a:xfrm rot="5400000">
            <a:off x="3516405" y="-220109"/>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28"/>
          <p:cNvSpPr/>
          <p:nvPr/>
        </p:nvSpPr>
        <p:spPr>
          <a:xfrm rot="5400000">
            <a:off x="3717331" y="-821424"/>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28"/>
          <p:cNvSpPr/>
          <p:nvPr/>
        </p:nvSpPr>
        <p:spPr>
          <a:xfrm rot="5400000">
            <a:off x="4141740" y="-125467"/>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28"/>
          <p:cNvSpPr/>
          <p:nvPr/>
        </p:nvSpPr>
        <p:spPr>
          <a:xfrm rot="5400000">
            <a:off x="4363215" y="-29081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28"/>
          <p:cNvSpPr/>
          <p:nvPr/>
        </p:nvSpPr>
        <p:spPr>
          <a:xfrm rot="5400000">
            <a:off x="4559137" y="-619013"/>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28"/>
          <p:cNvSpPr/>
          <p:nvPr/>
        </p:nvSpPr>
        <p:spPr>
          <a:xfrm rot="5400000">
            <a:off x="4152272" y="-448642"/>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28"/>
          <p:cNvSpPr/>
          <p:nvPr/>
        </p:nvSpPr>
        <p:spPr>
          <a:xfrm rot="5400000">
            <a:off x="4192363" y="6954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28"/>
          <p:cNvSpPr/>
          <p:nvPr/>
        </p:nvSpPr>
        <p:spPr>
          <a:xfrm rot="5400000">
            <a:off x="4386228" y="-107404"/>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28"/>
          <p:cNvSpPr/>
          <p:nvPr/>
        </p:nvSpPr>
        <p:spPr>
          <a:xfrm rot="5400000">
            <a:off x="5548686" y="-375964"/>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28"/>
          <p:cNvSpPr/>
          <p:nvPr/>
        </p:nvSpPr>
        <p:spPr>
          <a:xfrm rot="5400000">
            <a:off x="4226432" y="-321367"/>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28"/>
          <p:cNvSpPr/>
          <p:nvPr/>
        </p:nvSpPr>
        <p:spPr>
          <a:xfrm rot="5400000">
            <a:off x="5091468" y="71276"/>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28"/>
          <p:cNvSpPr/>
          <p:nvPr/>
        </p:nvSpPr>
        <p:spPr>
          <a:xfrm rot="5400000">
            <a:off x="5921020" y="-55651"/>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28"/>
          <p:cNvSpPr/>
          <p:nvPr/>
        </p:nvSpPr>
        <p:spPr>
          <a:xfrm rot="5400000">
            <a:off x="2692126" y="-25942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28"/>
          <p:cNvSpPr/>
          <p:nvPr/>
        </p:nvSpPr>
        <p:spPr>
          <a:xfrm rot="5400000">
            <a:off x="6152896" y="82862"/>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28"/>
          <p:cNvSpPr/>
          <p:nvPr/>
        </p:nvSpPr>
        <p:spPr>
          <a:xfrm rot="5400000">
            <a:off x="4368510" y="117290"/>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28"/>
          <p:cNvSpPr/>
          <p:nvPr/>
        </p:nvSpPr>
        <p:spPr>
          <a:xfrm rot="5400000">
            <a:off x="6060936" y="-25832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28"/>
          <p:cNvSpPr/>
          <p:nvPr/>
        </p:nvSpPr>
        <p:spPr>
          <a:xfrm rot="5400000">
            <a:off x="5462898" y="8904"/>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28"/>
          <p:cNvSpPr/>
          <p:nvPr/>
        </p:nvSpPr>
        <p:spPr>
          <a:xfrm rot="5400000">
            <a:off x="2504128" y="236749"/>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28"/>
          <p:cNvSpPr/>
          <p:nvPr/>
        </p:nvSpPr>
        <p:spPr>
          <a:xfrm rot="5400000">
            <a:off x="6147106" y="-400504"/>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28"/>
          <p:cNvSpPr/>
          <p:nvPr/>
        </p:nvSpPr>
        <p:spPr>
          <a:xfrm rot="5400000">
            <a:off x="3390802" y="-115020"/>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28"/>
          <p:cNvSpPr/>
          <p:nvPr/>
        </p:nvSpPr>
        <p:spPr>
          <a:xfrm rot="5400000">
            <a:off x="5015019" y="-16316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28"/>
          <p:cNvSpPr/>
          <p:nvPr/>
        </p:nvSpPr>
        <p:spPr>
          <a:xfrm rot="5400000">
            <a:off x="1950895" y="-245879"/>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28"/>
          <p:cNvSpPr/>
          <p:nvPr/>
        </p:nvSpPr>
        <p:spPr>
          <a:xfrm rot="5400000">
            <a:off x="2017587" y="28566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28"/>
          <p:cNvSpPr/>
          <p:nvPr/>
        </p:nvSpPr>
        <p:spPr>
          <a:xfrm rot="5400000">
            <a:off x="2739447" y="156039"/>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28"/>
          <p:cNvSpPr/>
          <p:nvPr/>
        </p:nvSpPr>
        <p:spPr>
          <a:xfrm rot="5400000">
            <a:off x="5063763" y="-455899"/>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28"/>
          <p:cNvSpPr/>
          <p:nvPr/>
        </p:nvSpPr>
        <p:spPr>
          <a:xfrm rot="-5400000" flipH="1">
            <a:off x="5185881" y="23844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28"/>
          <p:cNvSpPr/>
          <p:nvPr/>
        </p:nvSpPr>
        <p:spPr>
          <a:xfrm rot="5400000">
            <a:off x="5680938" y="33768"/>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28"/>
          <p:cNvSpPr/>
          <p:nvPr/>
        </p:nvSpPr>
        <p:spPr>
          <a:xfrm rot="5400000">
            <a:off x="6414299" y="-132722"/>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28"/>
          <p:cNvSpPr/>
          <p:nvPr/>
        </p:nvSpPr>
        <p:spPr>
          <a:xfrm rot="5400000">
            <a:off x="6916297" y="-127132"/>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28"/>
          <p:cNvSpPr/>
          <p:nvPr/>
        </p:nvSpPr>
        <p:spPr>
          <a:xfrm rot="5400000">
            <a:off x="3866274" y="-83917"/>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28"/>
          <p:cNvSpPr/>
          <p:nvPr/>
        </p:nvSpPr>
        <p:spPr>
          <a:xfrm rot="5400000">
            <a:off x="3377843" y="88679"/>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28"/>
          <p:cNvSpPr/>
          <p:nvPr/>
        </p:nvSpPr>
        <p:spPr>
          <a:xfrm rot="5400000">
            <a:off x="3677058" y="129154"/>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28"/>
          <p:cNvSpPr/>
          <p:nvPr/>
        </p:nvSpPr>
        <p:spPr>
          <a:xfrm rot="5400000">
            <a:off x="3993050" y="135327"/>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28"/>
          <p:cNvSpPr/>
          <p:nvPr/>
        </p:nvSpPr>
        <p:spPr>
          <a:xfrm rot="5400000">
            <a:off x="3636316" y="90252"/>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28"/>
          <p:cNvSpPr/>
          <p:nvPr/>
        </p:nvSpPr>
        <p:spPr>
          <a:xfrm rot="5400000">
            <a:off x="3698746" y="-268703"/>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28"/>
          <p:cNvSpPr/>
          <p:nvPr/>
        </p:nvSpPr>
        <p:spPr>
          <a:xfrm rot="5400000">
            <a:off x="5907668" y="-336790"/>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28"/>
          <p:cNvSpPr/>
          <p:nvPr/>
        </p:nvSpPr>
        <p:spPr>
          <a:xfrm rot="5400000">
            <a:off x="7052609" y="233529"/>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28"/>
          <p:cNvSpPr/>
          <p:nvPr/>
        </p:nvSpPr>
        <p:spPr>
          <a:xfrm rot="5400000">
            <a:off x="1957646" y="308434"/>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28"/>
          <p:cNvSpPr/>
          <p:nvPr/>
        </p:nvSpPr>
        <p:spPr>
          <a:xfrm rot="5400000">
            <a:off x="4670348" y="-174358"/>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28"/>
          <p:cNvSpPr/>
          <p:nvPr/>
        </p:nvSpPr>
        <p:spPr>
          <a:xfrm rot="5400000">
            <a:off x="2384787" y="-385053"/>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28"/>
          <p:cNvSpPr/>
          <p:nvPr/>
        </p:nvSpPr>
        <p:spPr>
          <a:xfrm rot="5400000">
            <a:off x="6062341" y="11484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28"/>
          <p:cNvSpPr/>
          <p:nvPr/>
        </p:nvSpPr>
        <p:spPr>
          <a:xfrm rot="5400000">
            <a:off x="2121432" y="-230745"/>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28"/>
          <p:cNvSpPr/>
          <p:nvPr/>
        </p:nvSpPr>
        <p:spPr>
          <a:xfrm rot="5400000">
            <a:off x="2021655" y="-61152"/>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28"/>
          <p:cNvSpPr/>
          <p:nvPr/>
        </p:nvSpPr>
        <p:spPr>
          <a:xfrm rot="5400000">
            <a:off x="2517590" y="79601"/>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28"/>
          <p:cNvSpPr/>
          <p:nvPr/>
        </p:nvSpPr>
        <p:spPr>
          <a:xfrm rot="5400000">
            <a:off x="2944363" y="-153659"/>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28"/>
          <p:cNvSpPr/>
          <p:nvPr/>
        </p:nvSpPr>
        <p:spPr>
          <a:xfrm rot="5400000">
            <a:off x="2596371" y="-16327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28"/>
          <p:cNvSpPr/>
          <p:nvPr/>
        </p:nvSpPr>
        <p:spPr>
          <a:xfrm rot="5400000">
            <a:off x="4012786" y="-41069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28"/>
          <p:cNvSpPr/>
          <p:nvPr/>
        </p:nvSpPr>
        <p:spPr>
          <a:xfrm rot="5400000">
            <a:off x="6456251" y="-153274"/>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28"/>
          <p:cNvSpPr/>
          <p:nvPr/>
        </p:nvSpPr>
        <p:spPr>
          <a:xfrm rot="5400000" flipH="1">
            <a:off x="5446814" y="5273581"/>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28"/>
          <p:cNvSpPr/>
          <p:nvPr/>
        </p:nvSpPr>
        <p:spPr>
          <a:xfrm rot="-5400000">
            <a:off x="3435626" y="4681591"/>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28"/>
          <p:cNvSpPr/>
          <p:nvPr/>
        </p:nvSpPr>
        <p:spPr>
          <a:xfrm rot="-5400000">
            <a:off x="5730064" y="4695086"/>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28"/>
          <p:cNvSpPr/>
          <p:nvPr/>
        </p:nvSpPr>
        <p:spPr>
          <a:xfrm rot="-5400000">
            <a:off x="5598001" y="5266933"/>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28"/>
          <p:cNvSpPr/>
          <p:nvPr/>
        </p:nvSpPr>
        <p:spPr>
          <a:xfrm rot="-5400000">
            <a:off x="6556718" y="4807184"/>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28"/>
          <p:cNvSpPr/>
          <p:nvPr/>
        </p:nvSpPr>
        <p:spPr>
          <a:xfrm rot="5400000" flipH="1">
            <a:off x="2167613" y="4925158"/>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28"/>
          <p:cNvSpPr/>
          <p:nvPr/>
        </p:nvSpPr>
        <p:spPr>
          <a:xfrm rot="-5400000">
            <a:off x="4176937" y="468221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28"/>
          <p:cNvSpPr/>
          <p:nvPr/>
        </p:nvSpPr>
        <p:spPr>
          <a:xfrm rot="5400000" flipH="1">
            <a:off x="4758269" y="5244572"/>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28"/>
          <p:cNvSpPr/>
          <p:nvPr/>
        </p:nvSpPr>
        <p:spPr>
          <a:xfrm rot="-5400000">
            <a:off x="5216671" y="579655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28"/>
          <p:cNvSpPr/>
          <p:nvPr/>
        </p:nvSpPr>
        <p:spPr>
          <a:xfrm rot="-5400000">
            <a:off x="5323927" y="5520126"/>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28"/>
          <p:cNvSpPr/>
          <p:nvPr/>
        </p:nvSpPr>
        <p:spPr>
          <a:xfrm rot="-5400000">
            <a:off x="5298840" y="5190731"/>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28"/>
          <p:cNvSpPr/>
          <p:nvPr/>
        </p:nvSpPr>
        <p:spPr>
          <a:xfrm rot="-5400000">
            <a:off x="5304366" y="5814098"/>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28"/>
          <p:cNvSpPr/>
          <p:nvPr/>
        </p:nvSpPr>
        <p:spPr>
          <a:xfrm rot="-5400000">
            <a:off x="4320776" y="5097088"/>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28"/>
          <p:cNvSpPr/>
          <p:nvPr/>
        </p:nvSpPr>
        <p:spPr>
          <a:xfrm rot="-5400000">
            <a:off x="4706580" y="5296495"/>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28"/>
          <p:cNvSpPr/>
          <p:nvPr/>
        </p:nvSpPr>
        <p:spPr>
          <a:xfrm rot="-5400000">
            <a:off x="4509666" y="5624695"/>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28"/>
          <p:cNvSpPr/>
          <p:nvPr/>
        </p:nvSpPr>
        <p:spPr>
          <a:xfrm rot="-5400000">
            <a:off x="4916532" y="5454324"/>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28"/>
          <p:cNvSpPr/>
          <p:nvPr/>
        </p:nvSpPr>
        <p:spPr>
          <a:xfrm rot="-5400000">
            <a:off x="4812299" y="4918116"/>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28"/>
          <p:cNvSpPr/>
          <p:nvPr/>
        </p:nvSpPr>
        <p:spPr>
          <a:xfrm rot="-5400000">
            <a:off x="4618435" y="5045971"/>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28"/>
          <p:cNvSpPr/>
          <p:nvPr/>
        </p:nvSpPr>
        <p:spPr>
          <a:xfrm rot="-5400000">
            <a:off x="3318683" y="5325557"/>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28"/>
          <p:cNvSpPr/>
          <p:nvPr/>
        </p:nvSpPr>
        <p:spPr>
          <a:xfrm rot="-5400000">
            <a:off x="4795265" y="5314040"/>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28"/>
          <p:cNvSpPr/>
          <p:nvPr/>
        </p:nvSpPr>
        <p:spPr>
          <a:xfrm rot="-5400000">
            <a:off x="3913214" y="4899348"/>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28"/>
          <p:cNvSpPr/>
          <p:nvPr/>
        </p:nvSpPr>
        <p:spPr>
          <a:xfrm rot="-5400000">
            <a:off x="3100707" y="5047303"/>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28"/>
          <p:cNvSpPr/>
          <p:nvPr/>
        </p:nvSpPr>
        <p:spPr>
          <a:xfrm rot="-5400000">
            <a:off x="6180283" y="5231049"/>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28"/>
          <p:cNvSpPr/>
          <p:nvPr/>
        </p:nvSpPr>
        <p:spPr>
          <a:xfrm rot="-5400000">
            <a:off x="2692384" y="4910923"/>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28"/>
          <p:cNvSpPr/>
          <p:nvPr/>
        </p:nvSpPr>
        <p:spPr>
          <a:xfrm rot="-5400000">
            <a:off x="4161182" y="484262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28"/>
          <p:cNvSpPr/>
          <p:nvPr/>
        </p:nvSpPr>
        <p:spPr>
          <a:xfrm rot="-5400000">
            <a:off x="1397964" y="5232128"/>
            <a:ext cx="1685099"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28"/>
          <p:cNvSpPr/>
          <p:nvPr/>
        </p:nvSpPr>
        <p:spPr>
          <a:xfrm rot="-5400000">
            <a:off x="2927700" y="4994943"/>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28"/>
          <p:cNvSpPr/>
          <p:nvPr/>
        </p:nvSpPr>
        <p:spPr>
          <a:xfrm rot="-5400000">
            <a:off x="6150604" y="4761921"/>
            <a:ext cx="489268"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28"/>
          <p:cNvSpPr/>
          <p:nvPr/>
        </p:nvSpPr>
        <p:spPr>
          <a:xfrm rot="-5400000">
            <a:off x="2507626" y="5373450"/>
            <a:ext cx="489268"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28"/>
          <p:cNvSpPr/>
          <p:nvPr/>
        </p:nvSpPr>
        <p:spPr>
          <a:xfrm rot="-5400000">
            <a:off x="5455469" y="508882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28"/>
          <p:cNvSpPr/>
          <p:nvPr/>
        </p:nvSpPr>
        <p:spPr>
          <a:xfrm rot="-5400000">
            <a:off x="3514673" y="5153563"/>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28"/>
          <p:cNvSpPr/>
          <p:nvPr/>
        </p:nvSpPr>
        <p:spPr>
          <a:xfrm rot="-5400000">
            <a:off x="6063947" y="5244553"/>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28"/>
          <p:cNvSpPr/>
          <p:nvPr/>
        </p:nvSpPr>
        <p:spPr>
          <a:xfrm rot="-5400000">
            <a:off x="6736265" y="4688156"/>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28"/>
          <p:cNvSpPr/>
          <p:nvPr/>
        </p:nvSpPr>
        <p:spPr>
          <a:xfrm rot="-5400000">
            <a:off x="6014399" y="4801658"/>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28"/>
          <p:cNvSpPr/>
          <p:nvPr/>
        </p:nvSpPr>
        <p:spPr>
          <a:xfrm rot="-5400000">
            <a:off x="3113840" y="5447072"/>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28"/>
          <p:cNvSpPr/>
          <p:nvPr/>
        </p:nvSpPr>
        <p:spPr>
          <a:xfrm rot="5400000" flipH="1">
            <a:off x="3469015" y="4758178"/>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28"/>
          <p:cNvSpPr/>
          <p:nvPr/>
        </p:nvSpPr>
        <p:spPr>
          <a:xfrm rot="-5400000">
            <a:off x="3325972" y="4953374"/>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28"/>
          <p:cNvSpPr/>
          <p:nvPr/>
        </p:nvSpPr>
        <p:spPr>
          <a:xfrm rot="-5400000">
            <a:off x="2592611" y="507113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28"/>
          <p:cNvSpPr/>
          <p:nvPr/>
        </p:nvSpPr>
        <p:spPr>
          <a:xfrm rot="-5400000">
            <a:off x="1953552" y="507671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28"/>
          <p:cNvSpPr/>
          <p:nvPr/>
        </p:nvSpPr>
        <p:spPr>
          <a:xfrm rot="-5400000">
            <a:off x="5201572" y="508935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28"/>
          <p:cNvSpPr/>
          <p:nvPr/>
        </p:nvSpPr>
        <p:spPr>
          <a:xfrm rot="-5400000">
            <a:off x="5689972" y="491675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28"/>
          <p:cNvSpPr/>
          <p:nvPr/>
        </p:nvSpPr>
        <p:spPr>
          <a:xfrm rot="-5400000">
            <a:off x="5186714" y="4854493"/>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28"/>
          <p:cNvSpPr/>
          <p:nvPr/>
        </p:nvSpPr>
        <p:spPr>
          <a:xfrm rot="-5400000">
            <a:off x="4869677" y="4838494"/>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28"/>
          <p:cNvSpPr/>
          <p:nvPr/>
        </p:nvSpPr>
        <p:spPr>
          <a:xfrm rot="-5400000">
            <a:off x="5383804" y="490197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28"/>
          <p:cNvSpPr/>
          <p:nvPr/>
        </p:nvSpPr>
        <p:spPr>
          <a:xfrm rot="-5400000">
            <a:off x="5321374" y="5260928"/>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28"/>
          <p:cNvSpPr/>
          <p:nvPr/>
        </p:nvSpPr>
        <p:spPr>
          <a:xfrm rot="-5400000">
            <a:off x="2956094" y="5284364"/>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28"/>
          <p:cNvSpPr/>
          <p:nvPr/>
        </p:nvSpPr>
        <p:spPr>
          <a:xfrm rot="-5400000">
            <a:off x="1967510" y="4758696"/>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28"/>
          <p:cNvSpPr/>
          <p:nvPr/>
        </p:nvSpPr>
        <p:spPr>
          <a:xfrm rot="-5400000">
            <a:off x="7034726" y="467577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28"/>
          <p:cNvSpPr/>
          <p:nvPr/>
        </p:nvSpPr>
        <p:spPr>
          <a:xfrm rot="-5400000">
            <a:off x="3844339" y="5138980"/>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28"/>
          <p:cNvSpPr/>
          <p:nvPr/>
        </p:nvSpPr>
        <p:spPr>
          <a:xfrm rot="-5400000">
            <a:off x="6678462" y="538887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28"/>
          <p:cNvSpPr/>
          <p:nvPr/>
        </p:nvSpPr>
        <p:spPr>
          <a:xfrm rot="-5400000">
            <a:off x="2930020" y="484019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28"/>
          <p:cNvSpPr/>
          <p:nvPr/>
        </p:nvSpPr>
        <p:spPr>
          <a:xfrm rot="-5400000">
            <a:off x="6720456" y="5172419"/>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28"/>
          <p:cNvSpPr/>
          <p:nvPr/>
        </p:nvSpPr>
        <p:spPr>
          <a:xfrm rot="-5400000">
            <a:off x="6989254" y="504973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28"/>
          <p:cNvSpPr/>
          <p:nvPr/>
        </p:nvSpPr>
        <p:spPr>
          <a:xfrm rot="-5400000">
            <a:off x="6444862" y="4919072"/>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28"/>
          <p:cNvSpPr/>
          <p:nvPr/>
        </p:nvSpPr>
        <p:spPr>
          <a:xfrm rot="-5400000">
            <a:off x="6117807" y="5157513"/>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28"/>
          <p:cNvSpPr/>
          <p:nvPr/>
        </p:nvSpPr>
        <p:spPr>
          <a:xfrm rot="-5400000">
            <a:off x="6413459" y="5152909"/>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28"/>
          <p:cNvSpPr/>
          <p:nvPr/>
        </p:nvSpPr>
        <p:spPr>
          <a:xfrm rot="-5400000">
            <a:off x="4600091" y="5363245"/>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28"/>
          <p:cNvSpPr/>
          <p:nvPr/>
        </p:nvSpPr>
        <p:spPr>
          <a:xfrm rot="-5400000">
            <a:off x="2058429" y="5137496"/>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3" name="Google Shape;13;p3"/>
          <p:cNvSpPr txBox="1">
            <a:spLocks noGrp="1"/>
          </p:cNvSpPr>
          <p:nvPr>
            <p:ph type="subTitle" idx="1"/>
          </p:nvPr>
        </p:nvSpPr>
        <p:spPr>
          <a:xfrm>
            <a:off x="3240750" y="3363363"/>
            <a:ext cx="26625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400">
                <a:latin typeface="Montserrat" panose="00000500000000000000"/>
                <a:ea typeface="Montserrat" panose="00000500000000000000"/>
                <a:cs typeface="Montserrat" panose="00000500000000000000"/>
                <a:sym typeface="Montserrat" panose="00000500000000000000"/>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 name="Google Shape;14;p3"/>
          <p:cNvSpPr txBox="1">
            <a:spLocks noGrp="1"/>
          </p:cNvSpPr>
          <p:nvPr>
            <p:ph type="title" idx="2" hasCustomPrompt="1"/>
          </p:nvPr>
        </p:nvSpPr>
        <p:spPr>
          <a:xfrm>
            <a:off x="3586500" y="1537225"/>
            <a:ext cx="19710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i="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 name="Google Shape;15;p3"/>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3"/>
          <p:cNvSpPr/>
          <p:nvPr/>
        </p:nvSpPr>
        <p:spPr>
          <a:xfrm>
            <a:off x="28828" y="445093"/>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3"/>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3"/>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1837599" y="473720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8794375"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7701655" y="285306"/>
            <a:ext cx="274148" cy="60027"/>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244325" y="597024"/>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a:off x="1072094" y="4631359"/>
            <a:ext cx="124916"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3"/>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3"/>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17"/>
        <p:cNvGrpSpPr/>
        <p:nvPr/>
      </p:nvGrpSpPr>
      <p:grpSpPr>
        <a:xfrm>
          <a:off x="0" y="0"/>
          <a:ext cx="0" cy="0"/>
          <a:chOff x="0" y="0"/>
          <a:chExt cx="0" cy="0"/>
        </a:xfrm>
      </p:grpSpPr>
      <p:sp>
        <p:nvSpPr>
          <p:cNvPr id="218" name="Google Shape;218;p5"/>
          <p:cNvSpPr txBox="1">
            <a:spLocks noGrp="1"/>
          </p:cNvSpPr>
          <p:nvPr>
            <p:ph type="subTitle" idx="1"/>
          </p:nvPr>
        </p:nvSpPr>
        <p:spPr>
          <a:xfrm>
            <a:off x="1672900" y="3470875"/>
            <a:ext cx="26511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1pPr>
            <a:lvl2pPr lvl="1"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2pPr>
            <a:lvl3pPr lvl="2"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3pPr>
            <a:lvl4pPr lvl="3"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4pPr>
            <a:lvl5pPr lvl="4"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5pPr>
            <a:lvl6pPr lvl="5"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6pPr>
            <a:lvl7pPr lvl="6"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7pPr>
            <a:lvl8pPr lvl="7"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8pPr>
            <a:lvl9pPr lvl="8"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9pPr>
          </a:lstStyle>
          <a:p/>
        </p:txBody>
      </p:sp>
      <p:sp>
        <p:nvSpPr>
          <p:cNvPr id="219" name="Google Shape;219;p5"/>
          <p:cNvSpPr txBox="1">
            <a:spLocks noGrp="1"/>
          </p:cNvSpPr>
          <p:nvPr>
            <p:ph type="title"/>
          </p:nvPr>
        </p:nvSpPr>
        <p:spPr>
          <a:xfrm>
            <a:off x="2240650" y="30777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0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20" name="Google Shape;220;p5"/>
          <p:cNvSpPr txBox="1">
            <a:spLocks noGrp="1"/>
          </p:cNvSpPr>
          <p:nvPr>
            <p:ph type="subTitle" idx="2"/>
          </p:nvPr>
        </p:nvSpPr>
        <p:spPr>
          <a:xfrm>
            <a:off x="4820000" y="3470875"/>
            <a:ext cx="26511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1pPr>
            <a:lvl2pPr lvl="1"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2pPr>
            <a:lvl3pPr lvl="2"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3pPr>
            <a:lvl4pPr lvl="3"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4pPr>
            <a:lvl5pPr lvl="4"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5pPr>
            <a:lvl6pPr lvl="5"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6pPr>
            <a:lvl7pPr lvl="6"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7pPr>
            <a:lvl8pPr lvl="7"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8pPr>
            <a:lvl9pPr lvl="8"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9pPr>
          </a:lstStyle>
          <a:p/>
        </p:txBody>
      </p:sp>
      <p:sp>
        <p:nvSpPr>
          <p:cNvPr id="221" name="Google Shape;221;p5"/>
          <p:cNvSpPr txBox="1">
            <a:spLocks noGrp="1"/>
          </p:cNvSpPr>
          <p:nvPr>
            <p:ph type="title" idx="3"/>
          </p:nvPr>
        </p:nvSpPr>
        <p:spPr>
          <a:xfrm>
            <a:off x="5387750" y="30777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2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p:txBody>
      </p:sp>
      <p:sp>
        <p:nvSpPr>
          <p:cNvPr id="222" name="Google Shape;222;p5"/>
          <p:cNvSpPr txBox="1">
            <a:spLocks noGrp="1"/>
          </p:cNvSpPr>
          <p:nvPr>
            <p:ph type="title" idx="4"/>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3" name="Google Shape;223;p5"/>
          <p:cNvSpPr/>
          <p:nvPr/>
        </p:nvSpPr>
        <p:spPr>
          <a:xfrm>
            <a:off x="2317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5"/>
          <p:cNvSpPr/>
          <p:nvPr/>
        </p:nvSpPr>
        <p:spPr>
          <a:xfrm>
            <a:off x="3254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5"/>
          <p:cNvSpPr/>
          <p:nvPr/>
        </p:nvSpPr>
        <p:spPr>
          <a:xfrm>
            <a:off x="-95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5"/>
          <p:cNvSpPr/>
          <p:nvPr/>
        </p:nvSpPr>
        <p:spPr>
          <a:xfrm>
            <a:off x="-1235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5"/>
          <p:cNvSpPr/>
          <p:nvPr/>
        </p:nvSpPr>
        <p:spPr>
          <a:xfrm>
            <a:off x="87215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5"/>
          <p:cNvSpPr/>
          <p:nvPr/>
        </p:nvSpPr>
        <p:spPr>
          <a:xfrm>
            <a:off x="88917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5"/>
          <p:cNvSpPr/>
          <p:nvPr/>
        </p:nvSpPr>
        <p:spPr>
          <a:xfrm>
            <a:off x="84541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5"/>
          <p:cNvSpPr/>
          <p:nvPr/>
        </p:nvSpPr>
        <p:spPr>
          <a:xfrm>
            <a:off x="86639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5"/>
          <p:cNvSpPr/>
          <p:nvPr/>
        </p:nvSpPr>
        <p:spPr>
          <a:xfrm rot="10800000" flipH="1">
            <a:off x="87513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5"/>
          <p:cNvSpPr/>
          <p:nvPr/>
        </p:nvSpPr>
        <p:spPr>
          <a:xfrm>
            <a:off x="90520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5"/>
          <p:cNvSpPr/>
          <p:nvPr/>
        </p:nvSpPr>
        <p:spPr>
          <a:xfrm>
            <a:off x="3543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5"/>
          <p:cNvSpPr/>
          <p:nvPr/>
        </p:nvSpPr>
        <p:spPr>
          <a:xfrm>
            <a:off x="84749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5"/>
          <p:cNvSpPr/>
          <p:nvPr/>
        </p:nvSpPr>
        <p:spPr>
          <a:xfrm>
            <a:off x="88359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5"/>
          <p:cNvSpPr/>
          <p:nvPr/>
        </p:nvSpPr>
        <p:spPr>
          <a:xfrm>
            <a:off x="-4469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5"/>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5"/>
          <p:cNvSpPr/>
          <p:nvPr/>
        </p:nvSpPr>
        <p:spPr>
          <a:xfrm>
            <a:off x="-3030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5"/>
          <p:cNvSpPr/>
          <p:nvPr/>
        </p:nvSpPr>
        <p:spPr>
          <a:xfrm>
            <a:off x="-1817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5"/>
          <p:cNvSpPr/>
          <p:nvPr/>
        </p:nvSpPr>
        <p:spPr>
          <a:xfrm>
            <a:off x="-5104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5"/>
          <p:cNvSpPr/>
          <p:nvPr/>
        </p:nvSpPr>
        <p:spPr>
          <a:xfrm>
            <a:off x="-3401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5"/>
          <p:cNvSpPr/>
          <p:nvPr/>
        </p:nvSpPr>
        <p:spPr>
          <a:xfrm>
            <a:off x="-3401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5"/>
          <p:cNvSpPr/>
          <p:nvPr/>
        </p:nvSpPr>
        <p:spPr>
          <a:xfrm>
            <a:off x="-2298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5"/>
          <p:cNvSpPr/>
          <p:nvPr/>
        </p:nvSpPr>
        <p:spPr>
          <a:xfrm>
            <a:off x="84570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5"/>
          <p:cNvSpPr/>
          <p:nvPr/>
        </p:nvSpPr>
        <p:spPr>
          <a:xfrm>
            <a:off x="88918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5"/>
          <p:cNvSpPr/>
          <p:nvPr/>
        </p:nvSpPr>
        <p:spPr>
          <a:xfrm>
            <a:off x="92165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5"/>
          <p:cNvSpPr/>
          <p:nvPr/>
        </p:nvSpPr>
        <p:spPr>
          <a:xfrm>
            <a:off x="84183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5"/>
          <p:cNvSpPr/>
          <p:nvPr/>
        </p:nvSpPr>
        <p:spPr>
          <a:xfrm>
            <a:off x="8310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5"/>
          <p:cNvSpPr/>
          <p:nvPr/>
        </p:nvSpPr>
        <p:spPr>
          <a:xfrm>
            <a:off x="84902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5"/>
          <p:cNvSpPr/>
          <p:nvPr/>
        </p:nvSpPr>
        <p:spPr>
          <a:xfrm>
            <a:off x="85078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5"/>
          <p:cNvSpPr/>
          <p:nvPr/>
        </p:nvSpPr>
        <p:spPr>
          <a:xfrm>
            <a:off x="1652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5"/>
          <p:cNvSpPr/>
          <p:nvPr/>
        </p:nvSpPr>
        <p:spPr>
          <a:xfrm>
            <a:off x="363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5"/>
          <p:cNvSpPr/>
          <p:nvPr/>
        </p:nvSpPr>
        <p:spPr>
          <a:xfrm>
            <a:off x="-1322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5"/>
          <p:cNvSpPr/>
          <p:nvPr/>
        </p:nvSpPr>
        <p:spPr>
          <a:xfrm>
            <a:off x="4866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5"/>
          <p:cNvSpPr/>
          <p:nvPr/>
        </p:nvSpPr>
        <p:spPr>
          <a:xfrm>
            <a:off x="691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5"/>
          <p:cNvSpPr/>
          <p:nvPr/>
        </p:nvSpPr>
        <p:spPr>
          <a:xfrm>
            <a:off x="-280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5"/>
          <p:cNvSpPr/>
          <p:nvPr/>
        </p:nvSpPr>
        <p:spPr>
          <a:xfrm>
            <a:off x="-9583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5"/>
          <p:cNvSpPr/>
          <p:nvPr/>
        </p:nvSpPr>
        <p:spPr>
          <a:xfrm>
            <a:off x="-301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5"/>
          <p:cNvSpPr/>
          <p:nvPr/>
        </p:nvSpPr>
        <p:spPr>
          <a:xfrm>
            <a:off x="5276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5"/>
          <p:cNvSpPr/>
          <p:nvPr/>
        </p:nvSpPr>
        <p:spPr>
          <a:xfrm>
            <a:off x="-4133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5"/>
          <p:cNvSpPr/>
          <p:nvPr/>
        </p:nvSpPr>
        <p:spPr>
          <a:xfrm>
            <a:off x="-2993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5"/>
          <p:cNvSpPr/>
          <p:nvPr/>
        </p:nvSpPr>
        <p:spPr>
          <a:xfrm>
            <a:off x="-4112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5"/>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
          <p:cNvSpPr/>
          <p:nvPr/>
        </p:nvSpPr>
        <p:spPr>
          <a:xfrm>
            <a:off x="86037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5"/>
          <p:cNvSpPr/>
          <p:nvPr/>
        </p:nvSpPr>
        <p:spPr>
          <a:xfrm>
            <a:off x="84099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5"/>
          <p:cNvSpPr/>
          <p:nvPr/>
        </p:nvSpPr>
        <p:spPr>
          <a:xfrm>
            <a:off x="90849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5"/>
          <p:cNvSpPr/>
          <p:nvPr/>
        </p:nvSpPr>
        <p:spPr>
          <a:xfrm>
            <a:off x="8472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5"/>
          <p:cNvSpPr/>
          <p:nvPr/>
        </p:nvSpPr>
        <p:spPr>
          <a:xfrm rot="10800000" flipH="1">
            <a:off x="82879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5"/>
          <p:cNvSpPr/>
          <p:nvPr/>
        </p:nvSpPr>
        <p:spPr>
          <a:xfrm>
            <a:off x="86377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5"/>
          <p:cNvSpPr/>
          <p:nvPr/>
        </p:nvSpPr>
        <p:spPr>
          <a:xfrm>
            <a:off x="86509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5"/>
          <p:cNvSpPr/>
          <p:nvPr/>
        </p:nvSpPr>
        <p:spPr>
          <a:xfrm>
            <a:off x="4051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5"/>
          <p:cNvSpPr/>
          <p:nvPr/>
        </p:nvSpPr>
        <p:spPr>
          <a:xfrm>
            <a:off x="2526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5"/>
          <p:cNvSpPr/>
          <p:nvPr/>
        </p:nvSpPr>
        <p:spPr>
          <a:xfrm>
            <a:off x="-975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5"/>
          <p:cNvSpPr/>
          <p:nvPr/>
        </p:nvSpPr>
        <p:spPr>
          <a:xfrm rot="10800000" flipH="1">
            <a:off x="86767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5"/>
          <p:cNvSpPr/>
          <p:nvPr/>
        </p:nvSpPr>
        <p:spPr>
          <a:xfrm>
            <a:off x="86566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5"/>
          <p:cNvSpPr/>
          <p:nvPr/>
        </p:nvSpPr>
        <p:spPr>
          <a:xfrm>
            <a:off x="83846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5"/>
          <p:cNvSpPr/>
          <p:nvPr/>
        </p:nvSpPr>
        <p:spPr>
          <a:xfrm>
            <a:off x="-8050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5"/>
          <p:cNvSpPr/>
          <p:nvPr/>
        </p:nvSpPr>
        <p:spPr>
          <a:xfrm>
            <a:off x="90152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5"/>
          <p:cNvSpPr/>
          <p:nvPr/>
        </p:nvSpPr>
        <p:spPr>
          <a:xfrm rot="10800000" flipH="1">
            <a:off x="89268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5"/>
          <p:cNvSpPr/>
          <p:nvPr/>
        </p:nvSpPr>
        <p:spPr>
          <a:xfrm>
            <a:off x="89137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5"/>
          <p:cNvSpPr/>
          <p:nvPr/>
        </p:nvSpPr>
        <p:spPr>
          <a:xfrm>
            <a:off x="86090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5"/>
          <p:cNvSpPr/>
          <p:nvPr/>
        </p:nvSpPr>
        <p:spPr>
          <a:xfrm>
            <a:off x="166397"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5"/>
          <p:cNvSpPr/>
          <p:nvPr/>
        </p:nvSpPr>
        <p:spPr>
          <a:xfrm>
            <a:off x="160684" y="65912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5"/>
          <p:cNvSpPr/>
          <p:nvPr/>
        </p:nvSpPr>
        <p:spPr>
          <a:xfrm>
            <a:off x="142047"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5"/>
          <p:cNvSpPr/>
          <p:nvPr/>
        </p:nvSpPr>
        <p:spPr>
          <a:xfrm>
            <a:off x="85856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5"/>
          <p:cNvSpPr/>
          <p:nvPr/>
        </p:nvSpPr>
        <p:spPr>
          <a:xfrm>
            <a:off x="86910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5"/>
          <p:cNvSpPr/>
          <p:nvPr/>
        </p:nvSpPr>
        <p:spPr>
          <a:xfrm>
            <a:off x="88867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5"/>
          <p:cNvSpPr/>
          <p:nvPr/>
        </p:nvSpPr>
        <p:spPr>
          <a:xfrm>
            <a:off x="90152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5"/>
          <p:cNvSpPr/>
          <p:nvPr/>
        </p:nvSpPr>
        <p:spPr>
          <a:xfrm>
            <a:off x="24258"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5"/>
          <p:cNvSpPr/>
          <p:nvPr/>
        </p:nvSpPr>
        <p:spPr>
          <a:xfrm>
            <a:off x="1968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5"/>
          <p:cNvSpPr/>
          <p:nvPr/>
        </p:nvSpPr>
        <p:spPr>
          <a:xfrm>
            <a:off x="269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5"/>
          <p:cNvSpPr/>
          <p:nvPr/>
        </p:nvSpPr>
        <p:spPr>
          <a:xfrm>
            <a:off x="94291"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5"/>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5"/>
          <p:cNvSpPr/>
          <p:nvPr/>
        </p:nvSpPr>
        <p:spPr>
          <a:xfrm>
            <a:off x="-1777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5"/>
          <p:cNvSpPr/>
          <p:nvPr/>
        </p:nvSpPr>
        <p:spPr>
          <a:xfrm>
            <a:off x="86465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5"/>
          <p:cNvSpPr/>
          <p:nvPr/>
        </p:nvSpPr>
        <p:spPr>
          <a:xfrm>
            <a:off x="5382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5"/>
          <p:cNvSpPr/>
          <p:nvPr/>
        </p:nvSpPr>
        <p:spPr>
          <a:xfrm>
            <a:off x="89481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5"/>
          <p:cNvSpPr/>
          <p:nvPr/>
        </p:nvSpPr>
        <p:spPr>
          <a:xfrm>
            <a:off x="-3672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5"/>
          <p:cNvSpPr/>
          <p:nvPr/>
        </p:nvSpPr>
        <p:spPr>
          <a:xfrm>
            <a:off x="87624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5"/>
          <p:cNvSpPr/>
          <p:nvPr/>
        </p:nvSpPr>
        <p:spPr>
          <a:xfrm>
            <a:off x="85998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5"/>
          <p:cNvSpPr/>
          <p:nvPr/>
        </p:nvSpPr>
        <p:spPr>
          <a:xfrm>
            <a:off x="-2783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5"/>
          <p:cNvSpPr/>
          <p:nvPr/>
        </p:nvSpPr>
        <p:spPr>
          <a:xfrm>
            <a:off x="2503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5"/>
          <p:cNvSpPr/>
          <p:nvPr/>
        </p:nvSpPr>
        <p:spPr>
          <a:xfrm>
            <a:off x="-2036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5"/>
          <p:cNvSpPr/>
          <p:nvPr/>
        </p:nvSpPr>
        <p:spPr>
          <a:xfrm>
            <a:off x="269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5"/>
          <p:cNvSpPr/>
          <p:nvPr/>
        </p:nvSpPr>
        <p:spPr>
          <a:xfrm>
            <a:off x="-6304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5"/>
          <p:cNvSpPr/>
          <p:nvPr/>
        </p:nvSpPr>
        <p:spPr>
          <a:xfrm>
            <a:off x="28397"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5"/>
          <p:cNvSpPr/>
          <p:nvPr/>
        </p:nvSpPr>
        <p:spPr>
          <a:xfrm>
            <a:off x="-475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5"/>
          <p:cNvSpPr/>
          <p:nvPr/>
        </p:nvSpPr>
        <p:spPr>
          <a:xfrm>
            <a:off x="88297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5"/>
          <p:cNvSpPr/>
          <p:nvPr/>
        </p:nvSpPr>
        <p:spPr>
          <a:xfrm>
            <a:off x="85999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5"/>
          <p:cNvSpPr/>
          <p:nvPr/>
        </p:nvSpPr>
        <p:spPr>
          <a:xfrm>
            <a:off x="91554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5"/>
          <p:cNvSpPr/>
          <p:nvPr/>
        </p:nvSpPr>
        <p:spPr>
          <a:xfrm>
            <a:off x="84426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5"/>
          <p:cNvSpPr/>
          <p:nvPr/>
        </p:nvSpPr>
        <p:spPr>
          <a:xfrm>
            <a:off x="85795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5"/>
          <p:cNvSpPr/>
          <p:nvPr/>
        </p:nvSpPr>
        <p:spPr>
          <a:xfrm>
            <a:off x="-3181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5"/>
          <p:cNvSpPr/>
          <p:nvPr/>
        </p:nvSpPr>
        <p:spPr>
          <a:xfrm>
            <a:off x="-3110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5"/>
          <p:cNvSpPr/>
          <p:nvPr/>
        </p:nvSpPr>
        <p:spPr>
          <a:xfrm>
            <a:off x="92316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5"/>
          <p:cNvSpPr/>
          <p:nvPr/>
        </p:nvSpPr>
        <p:spPr>
          <a:xfrm>
            <a:off x="90049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5"/>
          <p:cNvSpPr/>
          <p:nvPr/>
        </p:nvSpPr>
        <p:spPr>
          <a:xfrm>
            <a:off x="89806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5"/>
          <p:cNvSpPr/>
          <p:nvPr/>
        </p:nvSpPr>
        <p:spPr>
          <a:xfrm>
            <a:off x="93867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5"/>
          <p:cNvSpPr/>
          <p:nvPr/>
        </p:nvSpPr>
        <p:spPr>
          <a:xfrm>
            <a:off x="87229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5"/>
          <p:cNvSpPr/>
          <p:nvPr/>
        </p:nvSpPr>
        <p:spPr>
          <a:xfrm>
            <a:off x="85914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5"/>
          <p:cNvSpPr/>
          <p:nvPr/>
        </p:nvSpPr>
        <p:spPr>
          <a:xfrm>
            <a:off x="86045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3"/>
        <p:cNvGrpSpPr/>
        <p:nvPr/>
      </p:nvGrpSpPr>
      <p:grpSpPr>
        <a:xfrm>
          <a:off x="0" y="0"/>
          <a:ext cx="0" cy="0"/>
          <a:chOff x="0" y="0"/>
          <a:chExt cx="0" cy="0"/>
        </a:xfrm>
      </p:grpSpPr>
      <p:sp>
        <p:nvSpPr>
          <p:cNvPr id="384" name="Google Shape;384;p7"/>
          <p:cNvSpPr txBox="1">
            <a:spLocks noGrp="1"/>
          </p:cNvSpPr>
          <p:nvPr>
            <p:ph type="body" idx="1"/>
          </p:nvPr>
        </p:nvSpPr>
        <p:spPr>
          <a:xfrm>
            <a:off x="4592250" y="1444575"/>
            <a:ext cx="3697800" cy="2751600"/>
          </a:xfrm>
          <a:prstGeom prst="rect">
            <a:avLst/>
          </a:prstGeom>
        </p:spPr>
        <p:txBody>
          <a:bodyPr spcFirstLastPara="1" wrap="square" lIns="91425" tIns="91425" rIns="91425" bIns="91425" anchor="t" anchorCtr="0">
            <a:noAutofit/>
          </a:bodyPr>
          <a:lstStyle>
            <a:lvl1pPr marL="457200" lvl="0" indent="-279400">
              <a:lnSpc>
                <a:spcPct val="115000"/>
              </a:lnSpc>
              <a:spcBef>
                <a:spcPts val="0"/>
              </a:spcBef>
              <a:spcAft>
                <a:spcPts val="0"/>
              </a:spcAft>
              <a:buSzPts val="800"/>
              <a:buFont typeface="Open Sans" panose="020B0606030504020204"/>
              <a:buChar char="●"/>
              <a:defRPr/>
            </a:lvl1pPr>
            <a:lvl2pPr marL="914400" lvl="1" indent="-279400">
              <a:spcBef>
                <a:spcPts val="0"/>
              </a:spcBef>
              <a:spcAft>
                <a:spcPts val="0"/>
              </a:spcAft>
              <a:buSzPts val="800"/>
              <a:buFont typeface="Open Sans" panose="020B0606030504020204"/>
              <a:buChar char="○"/>
              <a:defRPr sz="1200"/>
            </a:lvl2pPr>
            <a:lvl3pPr marL="1371600" lvl="2" indent="-279400">
              <a:spcBef>
                <a:spcPts val="0"/>
              </a:spcBef>
              <a:spcAft>
                <a:spcPts val="0"/>
              </a:spcAft>
              <a:buSzPts val="800"/>
              <a:buFont typeface="Open Sans" panose="020B0606030504020204"/>
              <a:buChar char="■"/>
              <a:defRPr sz="1200"/>
            </a:lvl3pPr>
            <a:lvl4pPr marL="1828800" lvl="3" indent="-279400">
              <a:spcBef>
                <a:spcPts val="0"/>
              </a:spcBef>
              <a:spcAft>
                <a:spcPts val="0"/>
              </a:spcAft>
              <a:buSzPts val="800"/>
              <a:buFont typeface="Open Sans" panose="020B0606030504020204"/>
              <a:buChar char="●"/>
              <a:defRPr sz="1200"/>
            </a:lvl4pPr>
            <a:lvl5pPr marL="2286000" lvl="4" indent="-317500">
              <a:spcBef>
                <a:spcPts val="0"/>
              </a:spcBef>
              <a:spcAft>
                <a:spcPts val="0"/>
              </a:spcAft>
              <a:buSzPts val="1400"/>
              <a:buFont typeface="Open Sans" panose="020B0606030504020204"/>
              <a:buChar char="○"/>
              <a:defRPr sz="1200"/>
            </a:lvl5pPr>
            <a:lvl6pPr marL="2743200" lvl="5" indent="-317500">
              <a:spcBef>
                <a:spcPts val="0"/>
              </a:spcBef>
              <a:spcAft>
                <a:spcPts val="0"/>
              </a:spcAft>
              <a:buSzPts val="1400"/>
              <a:buFont typeface="Open Sans" panose="020B0606030504020204"/>
              <a:buChar char="■"/>
              <a:defRPr sz="1200"/>
            </a:lvl6pPr>
            <a:lvl7pPr marL="3200400" lvl="6" indent="-273050">
              <a:spcBef>
                <a:spcPts val="0"/>
              </a:spcBef>
              <a:spcAft>
                <a:spcPts val="0"/>
              </a:spcAft>
              <a:buSzPts val="700"/>
              <a:buFont typeface="Open Sans" panose="020B0606030504020204"/>
              <a:buChar char="●"/>
              <a:defRPr sz="1200"/>
            </a:lvl7pPr>
            <a:lvl8pPr marL="3657600" lvl="7" indent="-273050">
              <a:spcBef>
                <a:spcPts val="0"/>
              </a:spcBef>
              <a:spcAft>
                <a:spcPts val="0"/>
              </a:spcAft>
              <a:buSzPts val="700"/>
              <a:buFont typeface="Open Sans" panose="020B0606030504020204"/>
              <a:buChar char="○"/>
              <a:defRPr sz="1200"/>
            </a:lvl8pPr>
            <a:lvl9pPr marL="4114800" lvl="8" indent="-266700">
              <a:spcBef>
                <a:spcPts val="0"/>
              </a:spcBef>
              <a:spcAft>
                <a:spcPts val="0"/>
              </a:spcAft>
              <a:buSzPts val="600"/>
              <a:buFont typeface="Open Sans" panose="020B0606030504020204"/>
              <a:buChar char="■"/>
              <a:defRPr sz="1200"/>
            </a:lvl9pPr>
          </a:lstStyle>
          <a:p/>
        </p:txBody>
      </p:sp>
      <p:sp>
        <p:nvSpPr>
          <p:cNvPr id="385" name="Google Shape;385;p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6" name="Google Shape;386;p7"/>
          <p:cNvSpPr/>
          <p:nvPr/>
        </p:nvSpPr>
        <p:spPr>
          <a:xfrm>
            <a:off x="2317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7"/>
          <p:cNvSpPr/>
          <p:nvPr/>
        </p:nvSpPr>
        <p:spPr>
          <a:xfrm>
            <a:off x="3254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7"/>
          <p:cNvSpPr/>
          <p:nvPr/>
        </p:nvSpPr>
        <p:spPr>
          <a:xfrm>
            <a:off x="-95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7"/>
          <p:cNvSpPr/>
          <p:nvPr/>
        </p:nvSpPr>
        <p:spPr>
          <a:xfrm>
            <a:off x="-1235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7"/>
          <p:cNvSpPr/>
          <p:nvPr/>
        </p:nvSpPr>
        <p:spPr>
          <a:xfrm>
            <a:off x="87215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7"/>
          <p:cNvSpPr/>
          <p:nvPr/>
        </p:nvSpPr>
        <p:spPr>
          <a:xfrm>
            <a:off x="88917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7"/>
          <p:cNvSpPr/>
          <p:nvPr/>
        </p:nvSpPr>
        <p:spPr>
          <a:xfrm>
            <a:off x="84541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7"/>
          <p:cNvSpPr/>
          <p:nvPr/>
        </p:nvSpPr>
        <p:spPr>
          <a:xfrm>
            <a:off x="86639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7"/>
          <p:cNvSpPr/>
          <p:nvPr/>
        </p:nvSpPr>
        <p:spPr>
          <a:xfrm rot="10800000" flipH="1">
            <a:off x="87513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7"/>
          <p:cNvSpPr/>
          <p:nvPr/>
        </p:nvSpPr>
        <p:spPr>
          <a:xfrm>
            <a:off x="90520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7"/>
          <p:cNvSpPr/>
          <p:nvPr/>
        </p:nvSpPr>
        <p:spPr>
          <a:xfrm>
            <a:off x="3543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7"/>
          <p:cNvSpPr/>
          <p:nvPr/>
        </p:nvSpPr>
        <p:spPr>
          <a:xfrm>
            <a:off x="84749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7"/>
          <p:cNvSpPr/>
          <p:nvPr/>
        </p:nvSpPr>
        <p:spPr>
          <a:xfrm>
            <a:off x="88359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7"/>
          <p:cNvSpPr/>
          <p:nvPr/>
        </p:nvSpPr>
        <p:spPr>
          <a:xfrm>
            <a:off x="-4469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7"/>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7"/>
          <p:cNvSpPr/>
          <p:nvPr/>
        </p:nvSpPr>
        <p:spPr>
          <a:xfrm>
            <a:off x="-3030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7"/>
          <p:cNvSpPr/>
          <p:nvPr/>
        </p:nvSpPr>
        <p:spPr>
          <a:xfrm>
            <a:off x="-1817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7"/>
          <p:cNvSpPr/>
          <p:nvPr/>
        </p:nvSpPr>
        <p:spPr>
          <a:xfrm>
            <a:off x="-5104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7"/>
          <p:cNvSpPr/>
          <p:nvPr/>
        </p:nvSpPr>
        <p:spPr>
          <a:xfrm>
            <a:off x="-3401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7"/>
          <p:cNvSpPr/>
          <p:nvPr/>
        </p:nvSpPr>
        <p:spPr>
          <a:xfrm>
            <a:off x="-3401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7"/>
          <p:cNvSpPr/>
          <p:nvPr/>
        </p:nvSpPr>
        <p:spPr>
          <a:xfrm>
            <a:off x="-2298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7"/>
          <p:cNvSpPr/>
          <p:nvPr/>
        </p:nvSpPr>
        <p:spPr>
          <a:xfrm>
            <a:off x="84570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7"/>
          <p:cNvSpPr/>
          <p:nvPr/>
        </p:nvSpPr>
        <p:spPr>
          <a:xfrm>
            <a:off x="88918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7"/>
          <p:cNvSpPr/>
          <p:nvPr/>
        </p:nvSpPr>
        <p:spPr>
          <a:xfrm>
            <a:off x="92165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84183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7"/>
          <p:cNvSpPr/>
          <p:nvPr/>
        </p:nvSpPr>
        <p:spPr>
          <a:xfrm>
            <a:off x="8310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7"/>
          <p:cNvSpPr/>
          <p:nvPr/>
        </p:nvSpPr>
        <p:spPr>
          <a:xfrm>
            <a:off x="84902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7"/>
          <p:cNvSpPr/>
          <p:nvPr/>
        </p:nvSpPr>
        <p:spPr>
          <a:xfrm>
            <a:off x="85078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7"/>
          <p:cNvSpPr/>
          <p:nvPr/>
        </p:nvSpPr>
        <p:spPr>
          <a:xfrm>
            <a:off x="1652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7"/>
          <p:cNvSpPr/>
          <p:nvPr/>
        </p:nvSpPr>
        <p:spPr>
          <a:xfrm>
            <a:off x="363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7"/>
          <p:cNvSpPr/>
          <p:nvPr/>
        </p:nvSpPr>
        <p:spPr>
          <a:xfrm>
            <a:off x="-1322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7"/>
          <p:cNvSpPr/>
          <p:nvPr/>
        </p:nvSpPr>
        <p:spPr>
          <a:xfrm>
            <a:off x="4866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7"/>
          <p:cNvSpPr/>
          <p:nvPr/>
        </p:nvSpPr>
        <p:spPr>
          <a:xfrm>
            <a:off x="691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7"/>
          <p:cNvSpPr/>
          <p:nvPr/>
        </p:nvSpPr>
        <p:spPr>
          <a:xfrm>
            <a:off x="-280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7"/>
          <p:cNvSpPr/>
          <p:nvPr/>
        </p:nvSpPr>
        <p:spPr>
          <a:xfrm>
            <a:off x="-9583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7"/>
          <p:cNvSpPr/>
          <p:nvPr/>
        </p:nvSpPr>
        <p:spPr>
          <a:xfrm>
            <a:off x="-301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7"/>
          <p:cNvSpPr/>
          <p:nvPr/>
        </p:nvSpPr>
        <p:spPr>
          <a:xfrm>
            <a:off x="5276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7"/>
          <p:cNvSpPr/>
          <p:nvPr/>
        </p:nvSpPr>
        <p:spPr>
          <a:xfrm>
            <a:off x="-4133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7"/>
          <p:cNvSpPr/>
          <p:nvPr/>
        </p:nvSpPr>
        <p:spPr>
          <a:xfrm>
            <a:off x="-2993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7"/>
          <p:cNvSpPr/>
          <p:nvPr/>
        </p:nvSpPr>
        <p:spPr>
          <a:xfrm>
            <a:off x="-4112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7"/>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7"/>
          <p:cNvSpPr/>
          <p:nvPr/>
        </p:nvSpPr>
        <p:spPr>
          <a:xfrm>
            <a:off x="86037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7"/>
          <p:cNvSpPr/>
          <p:nvPr/>
        </p:nvSpPr>
        <p:spPr>
          <a:xfrm>
            <a:off x="84099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7"/>
          <p:cNvSpPr/>
          <p:nvPr/>
        </p:nvSpPr>
        <p:spPr>
          <a:xfrm>
            <a:off x="90849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7"/>
          <p:cNvSpPr/>
          <p:nvPr/>
        </p:nvSpPr>
        <p:spPr>
          <a:xfrm>
            <a:off x="8472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7"/>
          <p:cNvSpPr/>
          <p:nvPr/>
        </p:nvSpPr>
        <p:spPr>
          <a:xfrm rot="10800000" flipH="1">
            <a:off x="82879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7"/>
          <p:cNvSpPr/>
          <p:nvPr/>
        </p:nvSpPr>
        <p:spPr>
          <a:xfrm>
            <a:off x="86377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7"/>
          <p:cNvSpPr/>
          <p:nvPr/>
        </p:nvSpPr>
        <p:spPr>
          <a:xfrm>
            <a:off x="86509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7"/>
          <p:cNvSpPr/>
          <p:nvPr/>
        </p:nvSpPr>
        <p:spPr>
          <a:xfrm>
            <a:off x="4051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7"/>
          <p:cNvSpPr/>
          <p:nvPr/>
        </p:nvSpPr>
        <p:spPr>
          <a:xfrm>
            <a:off x="2526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7"/>
          <p:cNvSpPr/>
          <p:nvPr/>
        </p:nvSpPr>
        <p:spPr>
          <a:xfrm>
            <a:off x="-975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7"/>
          <p:cNvSpPr/>
          <p:nvPr/>
        </p:nvSpPr>
        <p:spPr>
          <a:xfrm rot="10800000" flipH="1">
            <a:off x="86767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7"/>
          <p:cNvSpPr/>
          <p:nvPr/>
        </p:nvSpPr>
        <p:spPr>
          <a:xfrm>
            <a:off x="86566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7"/>
          <p:cNvSpPr/>
          <p:nvPr/>
        </p:nvSpPr>
        <p:spPr>
          <a:xfrm>
            <a:off x="83846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7"/>
          <p:cNvSpPr/>
          <p:nvPr/>
        </p:nvSpPr>
        <p:spPr>
          <a:xfrm>
            <a:off x="-8050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7"/>
          <p:cNvSpPr/>
          <p:nvPr/>
        </p:nvSpPr>
        <p:spPr>
          <a:xfrm>
            <a:off x="90152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7"/>
          <p:cNvSpPr/>
          <p:nvPr/>
        </p:nvSpPr>
        <p:spPr>
          <a:xfrm rot="10800000" flipH="1">
            <a:off x="89268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7"/>
          <p:cNvSpPr/>
          <p:nvPr/>
        </p:nvSpPr>
        <p:spPr>
          <a:xfrm>
            <a:off x="89137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7"/>
          <p:cNvSpPr/>
          <p:nvPr/>
        </p:nvSpPr>
        <p:spPr>
          <a:xfrm>
            <a:off x="86090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7"/>
          <p:cNvSpPr/>
          <p:nvPr/>
        </p:nvSpPr>
        <p:spPr>
          <a:xfrm>
            <a:off x="166397"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7"/>
          <p:cNvSpPr/>
          <p:nvPr/>
        </p:nvSpPr>
        <p:spPr>
          <a:xfrm>
            <a:off x="160684" y="65912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7"/>
          <p:cNvSpPr/>
          <p:nvPr/>
        </p:nvSpPr>
        <p:spPr>
          <a:xfrm>
            <a:off x="142047"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7"/>
          <p:cNvSpPr/>
          <p:nvPr/>
        </p:nvSpPr>
        <p:spPr>
          <a:xfrm>
            <a:off x="85856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7"/>
          <p:cNvSpPr/>
          <p:nvPr/>
        </p:nvSpPr>
        <p:spPr>
          <a:xfrm>
            <a:off x="86910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7"/>
          <p:cNvSpPr/>
          <p:nvPr/>
        </p:nvSpPr>
        <p:spPr>
          <a:xfrm>
            <a:off x="88867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7"/>
          <p:cNvSpPr/>
          <p:nvPr/>
        </p:nvSpPr>
        <p:spPr>
          <a:xfrm>
            <a:off x="90152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7"/>
          <p:cNvSpPr/>
          <p:nvPr/>
        </p:nvSpPr>
        <p:spPr>
          <a:xfrm>
            <a:off x="24258"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7"/>
          <p:cNvSpPr/>
          <p:nvPr/>
        </p:nvSpPr>
        <p:spPr>
          <a:xfrm>
            <a:off x="1968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7"/>
          <p:cNvSpPr/>
          <p:nvPr/>
        </p:nvSpPr>
        <p:spPr>
          <a:xfrm>
            <a:off x="269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7"/>
          <p:cNvSpPr/>
          <p:nvPr/>
        </p:nvSpPr>
        <p:spPr>
          <a:xfrm>
            <a:off x="94291"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7"/>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7"/>
          <p:cNvSpPr/>
          <p:nvPr/>
        </p:nvSpPr>
        <p:spPr>
          <a:xfrm>
            <a:off x="-1777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7"/>
          <p:cNvSpPr/>
          <p:nvPr/>
        </p:nvSpPr>
        <p:spPr>
          <a:xfrm>
            <a:off x="86465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7"/>
          <p:cNvSpPr/>
          <p:nvPr/>
        </p:nvSpPr>
        <p:spPr>
          <a:xfrm>
            <a:off x="5382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7"/>
          <p:cNvSpPr/>
          <p:nvPr/>
        </p:nvSpPr>
        <p:spPr>
          <a:xfrm>
            <a:off x="89481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7"/>
          <p:cNvSpPr/>
          <p:nvPr/>
        </p:nvSpPr>
        <p:spPr>
          <a:xfrm>
            <a:off x="-3672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7"/>
          <p:cNvSpPr/>
          <p:nvPr/>
        </p:nvSpPr>
        <p:spPr>
          <a:xfrm>
            <a:off x="87624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7"/>
          <p:cNvSpPr/>
          <p:nvPr/>
        </p:nvSpPr>
        <p:spPr>
          <a:xfrm>
            <a:off x="85998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7"/>
          <p:cNvSpPr/>
          <p:nvPr/>
        </p:nvSpPr>
        <p:spPr>
          <a:xfrm>
            <a:off x="-2783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7"/>
          <p:cNvSpPr/>
          <p:nvPr/>
        </p:nvSpPr>
        <p:spPr>
          <a:xfrm>
            <a:off x="2503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7"/>
          <p:cNvSpPr/>
          <p:nvPr/>
        </p:nvSpPr>
        <p:spPr>
          <a:xfrm>
            <a:off x="-2036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7"/>
          <p:cNvSpPr/>
          <p:nvPr/>
        </p:nvSpPr>
        <p:spPr>
          <a:xfrm>
            <a:off x="269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7"/>
          <p:cNvSpPr/>
          <p:nvPr/>
        </p:nvSpPr>
        <p:spPr>
          <a:xfrm>
            <a:off x="-6304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7"/>
          <p:cNvSpPr/>
          <p:nvPr/>
        </p:nvSpPr>
        <p:spPr>
          <a:xfrm>
            <a:off x="28397"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7"/>
          <p:cNvSpPr/>
          <p:nvPr/>
        </p:nvSpPr>
        <p:spPr>
          <a:xfrm>
            <a:off x="-475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7"/>
          <p:cNvSpPr/>
          <p:nvPr/>
        </p:nvSpPr>
        <p:spPr>
          <a:xfrm>
            <a:off x="88297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7"/>
          <p:cNvSpPr/>
          <p:nvPr/>
        </p:nvSpPr>
        <p:spPr>
          <a:xfrm>
            <a:off x="85999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7"/>
          <p:cNvSpPr/>
          <p:nvPr/>
        </p:nvSpPr>
        <p:spPr>
          <a:xfrm>
            <a:off x="91554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7"/>
          <p:cNvSpPr/>
          <p:nvPr/>
        </p:nvSpPr>
        <p:spPr>
          <a:xfrm>
            <a:off x="84426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7"/>
          <p:cNvSpPr/>
          <p:nvPr/>
        </p:nvSpPr>
        <p:spPr>
          <a:xfrm>
            <a:off x="85795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7"/>
          <p:cNvSpPr/>
          <p:nvPr/>
        </p:nvSpPr>
        <p:spPr>
          <a:xfrm>
            <a:off x="-3181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7"/>
          <p:cNvSpPr/>
          <p:nvPr/>
        </p:nvSpPr>
        <p:spPr>
          <a:xfrm>
            <a:off x="-3110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7"/>
          <p:cNvSpPr/>
          <p:nvPr/>
        </p:nvSpPr>
        <p:spPr>
          <a:xfrm>
            <a:off x="92316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7"/>
          <p:cNvSpPr/>
          <p:nvPr/>
        </p:nvSpPr>
        <p:spPr>
          <a:xfrm>
            <a:off x="90049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7"/>
          <p:cNvSpPr/>
          <p:nvPr/>
        </p:nvSpPr>
        <p:spPr>
          <a:xfrm>
            <a:off x="89806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7"/>
          <p:cNvSpPr/>
          <p:nvPr/>
        </p:nvSpPr>
        <p:spPr>
          <a:xfrm>
            <a:off x="93867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7"/>
          <p:cNvSpPr/>
          <p:nvPr/>
        </p:nvSpPr>
        <p:spPr>
          <a:xfrm>
            <a:off x="87229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7"/>
          <p:cNvSpPr/>
          <p:nvPr/>
        </p:nvSpPr>
        <p:spPr>
          <a:xfrm>
            <a:off x="85914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7"/>
          <p:cNvSpPr/>
          <p:nvPr/>
        </p:nvSpPr>
        <p:spPr>
          <a:xfrm>
            <a:off x="86045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9"/>
        <p:cNvGrpSpPr/>
        <p:nvPr/>
      </p:nvGrpSpPr>
      <p:grpSpPr>
        <a:xfrm>
          <a:off x="0" y="0"/>
          <a:ext cx="0" cy="0"/>
          <a:chOff x="0" y="0"/>
          <a:chExt cx="0" cy="0"/>
        </a:xfrm>
      </p:grpSpPr>
      <p:sp>
        <p:nvSpPr>
          <p:cNvPr id="600" name="Google Shape;600;p9"/>
          <p:cNvSpPr txBox="1">
            <a:spLocks noGrp="1"/>
          </p:cNvSpPr>
          <p:nvPr>
            <p:ph type="title"/>
          </p:nvPr>
        </p:nvSpPr>
        <p:spPr>
          <a:xfrm>
            <a:off x="2345400" y="1573450"/>
            <a:ext cx="4453200" cy="114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sp>
        <p:nvSpPr>
          <p:cNvPr id="601" name="Google Shape;601;p9"/>
          <p:cNvSpPr txBox="1">
            <a:spLocks noGrp="1"/>
          </p:cNvSpPr>
          <p:nvPr>
            <p:ph type="subTitle" idx="1"/>
          </p:nvPr>
        </p:nvSpPr>
        <p:spPr>
          <a:xfrm>
            <a:off x="2156100" y="3193625"/>
            <a:ext cx="4831800" cy="64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None/>
              <a:defRPr sz="1400">
                <a:latin typeface="Montserrat" panose="00000500000000000000"/>
                <a:ea typeface="Montserrat" panose="00000500000000000000"/>
                <a:cs typeface="Montserrat" panose="00000500000000000000"/>
                <a:sym typeface="Montserrat" panose="00000500000000000000"/>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802"/>
        <p:cNvGrpSpPr/>
        <p:nvPr/>
      </p:nvGrpSpPr>
      <p:grpSpPr>
        <a:xfrm>
          <a:off x="0" y="0"/>
          <a:ext cx="0" cy="0"/>
          <a:chOff x="0" y="0"/>
          <a:chExt cx="0" cy="0"/>
        </a:xfrm>
      </p:grpSpPr>
      <p:sp>
        <p:nvSpPr>
          <p:cNvPr id="803" name="Google Shape;803;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
  <p:cSld name="CUSTOM_19_1">
    <p:spTree>
      <p:nvGrpSpPr>
        <p:cNvPr id="1" name="Shape 805"/>
        <p:cNvGrpSpPr/>
        <p:nvPr/>
      </p:nvGrpSpPr>
      <p:grpSpPr>
        <a:xfrm>
          <a:off x="0" y="0"/>
          <a:ext cx="0" cy="0"/>
          <a:chOff x="0" y="0"/>
          <a:chExt cx="0" cy="0"/>
        </a:xfrm>
      </p:grpSpPr>
      <p:sp>
        <p:nvSpPr>
          <p:cNvPr id="806" name="Google Shape;806;p13"/>
          <p:cNvSpPr txBox="1">
            <a:spLocks noGrp="1"/>
          </p:cNvSpPr>
          <p:nvPr>
            <p:ph type="title" hasCustomPrompt="1"/>
          </p:nvPr>
        </p:nvSpPr>
        <p:spPr>
          <a:xfrm>
            <a:off x="1095375" y="1766690"/>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7" name="Google Shape;807;p13"/>
          <p:cNvSpPr txBox="1">
            <a:spLocks noGrp="1"/>
          </p:cNvSpPr>
          <p:nvPr>
            <p:ph type="title" idx="2" hasCustomPrompt="1"/>
          </p:nvPr>
        </p:nvSpPr>
        <p:spPr>
          <a:xfrm>
            <a:off x="1095375" y="3440203"/>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8" name="Google Shape;808;p13"/>
          <p:cNvSpPr txBox="1">
            <a:spLocks noGrp="1"/>
          </p:cNvSpPr>
          <p:nvPr>
            <p:ph type="title" idx="3" hasCustomPrompt="1"/>
          </p:nvPr>
        </p:nvSpPr>
        <p:spPr>
          <a:xfrm>
            <a:off x="4472650" y="1786796"/>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9" name="Google Shape;809;p13"/>
          <p:cNvSpPr txBox="1">
            <a:spLocks noGrp="1"/>
          </p:cNvSpPr>
          <p:nvPr>
            <p:ph type="title" idx="4" hasCustomPrompt="1"/>
          </p:nvPr>
        </p:nvSpPr>
        <p:spPr>
          <a:xfrm>
            <a:off x="4472650" y="3467389"/>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10" name="Google Shape;810;p13"/>
          <p:cNvSpPr txBox="1">
            <a:spLocks noGrp="1"/>
          </p:cNvSpPr>
          <p:nvPr>
            <p:ph type="subTitle" idx="1"/>
          </p:nvPr>
        </p:nvSpPr>
        <p:spPr>
          <a:xfrm>
            <a:off x="2342450" y="2090438"/>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b="0">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811" name="Google Shape;811;p13"/>
          <p:cNvSpPr txBox="1">
            <a:spLocks noGrp="1"/>
          </p:cNvSpPr>
          <p:nvPr>
            <p:ph type="subTitle" idx="5"/>
          </p:nvPr>
        </p:nvSpPr>
        <p:spPr>
          <a:xfrm>
            <a:off x="2342450" y="1461241"/>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p:txBody>
      </p:sp>
      <p:sp>
        <p:nvSpPr>
          <p:cNvPr id="812" name="Google Shape;812;p13"/>
          <p:cNvSpPr txBox="1">
            <a:spLocks noGrp="1"/>
          </p:cNvSpPr>
          <p:nvPr>
            <p:ph type="subTitle" idx="6"/>
          </p:nvPr>
        </p:nvSpPr>
        <p:spPr>
          <a:xfrm>
            <a:off x="2342450" y="3788044"/>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b="0">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813" name="Google Shape;813;p13"/>
          <p:cNvSpPr txBox="1">
            <a:spLocks noGrp="1"/>
          </p:cNvSpPr>
          <p:nvPr>
            <p:ph type="subTitle" idx="7"/>
          </p:nvPr>
        </p:nvSpPr>
        <p:spPr>
          <a:xfrm>
            <a:off x="2342450" y="3222289"/>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p:txBody>
      </p:sp>
      <p:sp>
        <p:nvSpPr>
          <p:cNvPr id="814" name="Google Shape;814;p13"/>
          <p:cNvSpPr txBox="1">
            <a:spLocks noGrp="1"/>
          </p:cNvSpPr>
          <p:nvPr>
            <p:ph type="subTitle" idx="8"/>
          </p:nvPr>
        </p:nvSpPr>
        <p:spPr>
          <a:xfrm>
            <a:off x="5719725" y="2090438"/>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b="0">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815" name="Google Shape;815;p13"/>
          <p:cNvSpPr txBox="1">
            <a:spLocks noGrp="1"/>
          </p:cNvSpPr>
          <p:nvPr>
            <p:ph type="subTitle" idx="9"/>
          </p:nvPr>
        </p:nvSpPr>
        <p:spPr>
          <a:xfrm>
            <a:off x="5719725" y="155021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p:txBody>
      </p:sp>
      <p:sp>
        <p:nvSpPr>
          <p:cNvPr id="816" name="Google Shape;816;p13"/>
          <p:cNvSpPr txBox="1">
            <a:spLocks noGrp="1"/>
          </p:cNvSpPr>
          <p:nvPr>
            <p:ph type="subTitle" idx="13"/>
          </p:nvPr>
        </p:nvSpPr>
        <p:spPr>
          <a:xfrm>
            <a:off x="5719725" y="3788044"/>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b="0">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22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817" name="Google Shape;817;p13"/>
          <p:cNvSpPr txBox="1">
            <a:spLocks noGrp="1"/>
          </p:cNvSpPr>
          <p:nvPr>
            <p:ph type="subTitle" idx="14"/>
          </p:nvPr>
        </p:nvSpPr>
        <p:spPr>
          <a:xfrm>
            <a:off x="5719725" y="324705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p:txBody>
      </p:sp>
      <p:sp>
        <p:nvSpPr>
          <p:cNvPr id="818" name="Google Shape;81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13"/>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13"/>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13"/>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13"/>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13"/>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3"/>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13"/>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13"/>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13"/>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13"/>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13"/>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13"/>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13"/>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13"/>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3"/>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13"/>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13"/>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13"/>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13"/>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13"/>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13"/>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13"/>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13"/>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3"/>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13"/>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3"/>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13"/>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13"/>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3"/>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3"/>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3"/>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3"/>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13"/>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3"/>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3"/>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3"/>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3"/>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3"/>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3"/>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13"/>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13"/>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3"/>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3"/>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3"/>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13"/>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3"/>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3"/>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3"/>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3"/>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3"/>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3"/>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3"/>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3"/>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3"/>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3"/>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3"/>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13"/>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13"/>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3"/>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3"/>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3"/>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3"/>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13"/>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13"/>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13"/>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13"/>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13"/>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13"/>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13"/>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13"/>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3"/>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13"/>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13"/>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13"/>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3"/>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13"/>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13"/>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13"/>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13"/>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13"/>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3"/>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13"/>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13"/>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13"/>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13"/>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13"/>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13"/>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13"/>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13"/>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13"/>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13"/>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13"/>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13"/>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3"/>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13"/>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13"/>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13"/>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13"/>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13"/>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13"/>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13"/>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13"/>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3"/>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13"/>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13"/>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13"/>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13"/>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1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87"/>
        <p:cNvGrpSpPr/>
        <p:nvPr/>
      </p:nvGrpSpPr>
      <p:grpSpPr>
        <a:xfrm>
          <a:off x="0" y="0"/>
          <a:ext cx="0" cy="0"/>
          <a:chOff x="0" y="0"/>
          <a:chExt cx="0" cy="0"/>
        </a:xfrm>
      </p:grpSpPr>
      <p:sp>
        <p:nvSpPr>
          <p:cNvPr id="988" name="Google Shape;988;p15"/>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89" name="Google Shape;989;p15"/>
          <p:cNvSpPr/>
          <p:nvPr/>
        </p:nvSpPr>
        <p:spPr>
          <a:xfrm>
            <a:off x="793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15"/>
          <p:cNvSpPr/>
          <p:nvPr/>
        </p:nvSpPr>
        <p:spPr>
          <a:xfrm>
            <a:off x="1730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15"/>
          <p:cNvSpPr/>
          <p:nvPr/>
        </p:nvSpPr>
        <p:spPr>
          <a:xfrm>
            <a:off x="-1619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15"/>
          <p:cNvSpPr/>
          <p:nvPr/>
        </p:nvSpPr>
        <p:spPr>
          <a:xfrm>
            <a:off x="-2759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15"/>
          <p:cNvSpPr/>
          <p:nvPr/>
        </p:nvSpPr>
        <p:spPr>
          <a:xfrm>
            <a:off x="8950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15"/>
          <p:cNvSpPr/>
          <p:nvPr/>
        </p:nvSpPr>
        <p:spPr>
          <a:xfrm>
            <a:off x="9120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15"/>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15"/>
          <p:cNvSpPr/>
          <p:nvPr/>
        </p:nvSpPr>
        <p:spPr>
          <a:xfrm>
            <a:off x="8892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15"/>
          <p:cNvSpPr/>
          <p:nvPr/>
        </p:nvSpPr>
        <p:spPr>
          <a:xfrm rot="10800000" flipH="1">
            <a:off x="89799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15"/>
          <p:cNvSpPr/>
          <p:nvPr/>
        </p:nvSpPr>
        <p:spPr>
          <a:xfrm>
            <a:off x="92806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15"/>
          <p:cNvSpPr/>
          <p:nvPr/>
        </p:nvSpPr>
        <p:spPr>
          <a:xfrm>
            <a:off x="2019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15"/>
          <p:cNvSpPr/>
          <p:nvPr/>
        </p:nvSpPr>
        <p:spPr>
          <a:xfrm>
            <a:off x="8703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15"/>
          <p:cNvSpPr/>
          <p:nvPr/>
        </p:nvSpPr>
        <p:spPr>
          <a:xfrm>
            <a:off x="90645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15"/>
          <p:cNvSpPr/>
          <p:nvPr/>
        </p:nvSpPr>
        <p:spPr>
          <a:xfrm>
            <a:off x="-5993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15"/>
          <p:cNvSpPr/>
          <p:nvPr/>
        </p:nvSpPr>
        <p:spPr>
          <a:xfrm>
            <a:off x="-4494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15"/>
          <p:cNvSpPr/>
          <p:nvPr/>
        </p:nvSpPr>
        <p:spPr>
          <a:xfrm>
            <a:off x="-4554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15"/>
          <p:cNvSpPr/>
          <p:nvPr/>
        </p:nvSpPr>
        <p:spPr>
          <a:xfrm>
            <a:off x="-3341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15"/>
          <p:cNvSpPr/>
          <p:nvPr/>
        </p:nvSpPr>
        <p:spPr>
          <a:xfrm>
            <a:off x="-6628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15"/>
          <p:cNvSpPr/>
          <p:nvPr/>
        </p:nvSpPr>
        <p:spPr>
          <a:xfrm>
            <a:off x="-4925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15"/>
          <p:cNvSpPr/>
          <p:nvPr/>
        </p:nvSpPr>
        <p:spPr>
          <a:xfrm>
            <a:off x="-4925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15"/>
          <p:cNvSpPr/>
          <p:nvPr/>
        </p:nvSpPr>
        <p:spPr>
          <a:xfrm>
            <a:off x="-3822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15"/>
          <p:cNvSpPr/>
          <p:nvPr/>
        </p:nvSpPr>
        <p:spPr>
          <a:xfrm>
            <a:off x="8685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15"/>
          <p:cNvSpPr/>
          <p:nvPr/>
        </p:nvSpPr>
        <p:spPr>
          <a:xfrm>
            <a:off x="91204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15"/>
          <p:cNvSpPr/>
          <p:nvPr/>
        </p:nvSpPr>
        <p:spPr>
          <a:xfrm>
            <a:off x="9445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15"/>
          <p:cNvSpPr/>
          <p:nvPr/>
        </p:nvSpPr>
        <p:spPr>
          <a:xfrm>
            <a:off x="8646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15"/>
          <p:cNvSpPr/>
          <p:nvPr/>
        </p:nvSpPr>
        <p:spPr>
          <a:xfrm>
            <a:off x="8691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15"/>
          <p:cNvSpPr/>
          <p:nvPr/>
        </p:nvSpPr>
        <p:spPr>
          <a:xfrm>
            <a:off x="87188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15"/>
          <p:cNvSpPr/>
          <p:nvPr/>
        </p:nvSpPr>
        <p:spPr>
          <a:xfrm>
            <a:off x="87364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15"/>
          <p:cNvSpPr/>
          <p:nvPr/>
        </p:nvSpPr>
        <p:spPr>
          <a:xfrm>
            <a:off x="128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5"/>
          <p:cNvSpPr/>
          <p:nvPr/>
        </p:nvSpPr>
        <p:spPr>
          <a:xfrm>
            <a:off x="-1160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15"/>
          <p:cNvSpPr/>
          <p:nvPr/>
        </p:nvSpPr>
        <p:spPr>
          <a:xfrm>
            <a:off x="-2846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15"/>
          <p:cNvSpPr/>
          <p:nvPr/>
        </p:nvSpPr>
        <p:spPr>
          <a:xfrm>
            <a:off x="3342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15"/>
          <p:cNvSpPr/>
          <p:nvPr/>
        </p:nvSpPr>
        <p:spPr>
          <a:xfrm>
            <a:off x="-83258"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15"/>
          <p:cNvSpPr/>
          <p:nvPr/>
        </p:nvSpPr>
        <p:spPr>
          <a:xfrm>
            <a:off x="-1804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15"/>
          <p:cNvSpPr/>
          <p:nvPr/>
        </p:nvSpPr>
        <p:spPr>
          <a:xfrm>
            <a:off x="-11107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15"/>
          <p:cNvSpPr/>
          <p:nvPr/>
        </p:nvSpPr>
        <p:spPr>
          <a:xfrm>
            <a:off x="-1825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15"/>
          <p:cNvSpPr/>
          <p:nvPr/>
        </p:nvSpPr>
        <p:spPr>
          <a:xfrm>
            <a:off x="-9963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5"/>
          <p:cNvSpPr/>
          <p:nvPr/>
        </p:nvSpPr>
        <p:spPr>
          <a:xfrm>
            <a:off x="-5657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15"/>
          <p:cNvSpPr/>
          <p:nvPr/>
        </p:nvSpPr>
        <p:spPr>
          <a:xfrm>
            <a:off x="-4517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15"/>
          <p:cNvSpPr/>
          <p:nvPr/>
        </p:nvSpPr>
        <p:spPr>
          <a:xfrm>
            <a:off x="-5636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15"/>
          <p:cNvSpPr/>
          <p:nvPr/>
        </p:nvSpPr>
        <p:spPr>
          <a:xfrm>
            <a:off x="-6975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15"/>
          <p:cNvSpPr/>
          <p:nvPr/>
        </p:nvSpPr>
        <p:spPr>
          <a:xfrm>
            <a:off x="88323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15"/>
          <p:cNvSpPr/>
          <p:nvPr/>
        </p:nvSpPr>
        <p:spPr>
          <a:xfrm>
            <a:off x="86385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15"/>
          <p:cNvSpPr/>
          <p:nvPr/>
        </p:nvSpPr>
        <p:spPr>
          <a:xfrm>
            <a:off x="9313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15"/>
          <p:cNvSpPr/>
          <p:nvPr/>
        </p:nvSpPr>
        <p:spPr>
          <a:xfrm>
            <a:off x="87010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5"/>
          <p:cNvSpPr/>
          <p:nvPr/>
        </p:nvSpPr>
        <p:spPr>
          <a:xfrm rot="10800000" flipH="1">
            <a:off x="87451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15"/>
          <p:cNvSpPr/>
          <p:nvPr/>
        </p:nvSpPr>
        <p:spPr>
          <a:xfrm>
            <a:off x="88663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15"/>
          <p:cNvSpPr/>
          <p:nvPr/>
        </p:nvSpPr>
        <p:spPr>
          <a:xfrm>
            <a:off x="8879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15"/>
          <p:cNvSpPr/>
          <p:nvPr/>
        </p:nvSpPr>
        <p:spPr>
          <a:xfrm>
            <a:off x="2527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15"/>
          <p:cNvSpPr/>
          <p:nvPr/>
        </p:nvSpPr>
        <p:spPr>
          <a:xfrm>
            <a:off x="1002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15"/>
          <p:cNvSpPr/>
          <p:nvPr/>
        </p:nvSpPr>
        <p:spPr>
          <a:xfrm>
            <a:off x="-2499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15"/>
          <p:cNvSpPr/>
          <p:nvPr/>
        </p:nvSpPr>
        <p:spPr>
          <a:xfrm rot="10800000" flipH="1">
            <a:off x="89053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15"/>
          <p:cNvSpPr/>
          <p:nvPr/>
        </p:nvSpPr>
        <p:spPr>
          <a:xfrm>
            <a:off x="88852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5"/>
          <p:cNvSpPr/>
          <p:nvPr/>
        </p:nvSpPr>
        <p:spPr>
          <a:xfrm>
            <a:off x="86132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15"/>
          <p:cNvSpPr/>
          <p:nvPr/>
        </p:nvSpPr>
        <p:spPr>
          <a:xfrm>
            <a:off x="-9574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15"/>
          <p:cNvSpPr/>
          <p:nvPr/>
        </p:nvSpPr>
        <p:spPr>
          <a:xfrm>
            <a:off x="92438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15"/>
          <p:cNvSpPr/>
          <p:nvPr/>
        </p:nvSpPr>
        <p:spPr>
          <a:xfrm rot="10800000" flipH="1">
            <a:off x="91554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15"/>
          <p:cNvSpPr/>
          <p:nvPr/>
        </p:nvSpPr>
        <p:spPr>
          <a:xfrm>
            <a:off x="91423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15"/>
          <p:cNvSpPr/>
          <p:nvPr/>
        </p:nvSpPr>
        <p:spPr>
          <a:xfrm>
            <a:off x="8837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15"/>
          <p:cNvSpPr/>
          <p:nvPr/>
        </p:nvSpPr>
        <p:spPr>
          <a:xfrm>
            <a:off x="13997"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15"/>
          <p:cNvSpPr/>
          <p:nvPr/>
        </p:nvSpPr>
        <p:spPr>
          <a:xfrm>
            <a:off x="8284" y="659124"/>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15"/>
          <p:cNvSpPr/>
          <p:nvPr/>
        </p:nvSpPr>
        <p:spPr>
          <a:xfrm>
            <a:off x="-10353"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15"/>
          <p:cNvSpPr/>
          <p:nvPr/>
        </p:nvSpPr>
        <p:spPr>
          <a:xfrm>
            <a:off x="88142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15"/>
          <p:cNvSpPr/>
          <p:nvPr/>
        </p:nvSpPr>
        <p:spPr>
          <a:xfrm>
            <a:off x="89196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15"/>
          <p:cNvSpPr/>
          <p:nvPr/>
        </p:nvSpPr>
        <p:spPr>
          <a:xfrm>
            <a:off x="91153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15"/>
          <p:cNvSpPr/>
          <p:nvPr/>
        </p:nvSpPr>
        <p:spPr>
          <a:xfrm>
            <a:off x="9243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15"/>
          <p:cNvSpPr/>
          <p:nvPr/>
        </p:nvSpPr>
        <p:spPr>
          <a:xfrm>
            <a:off x="-1281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5"/>
          <p:cNvSpPr/>
          <p:nvPr/>
        </p:nvSpPr>
        <p:spPr>
          <a:xfrm>
            <a:off x="444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15"/>
          <p:cNvSpPr/>
          <p:nvPr/>
        </p:nvSpPr>
        <p:spPr>
          <a:xfrm>
            <a:off x="-1255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15"/>
          <p:cNvSpPr/>
          <p:nvPr/>
        </p:nvSpPr>
        <p:spPr>
          <a:xfrm>
            <a:off x="-58109"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15"/>
          <p:cNvSpPr/>
          <p:nvPr/>
        </p:nvSpPr>
        <p:spPr>
          <a:xfrm>
            <a:off x="-47431"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15"/>
          <p:cNvSpPr/>
          <p:nvPr/>
        </p:nvSpPr>
        <p:spPr>
          <a:xfrm>
            <a:off x="-3301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15"/>
          <p:cNvSpPr/>
          <p:nvPr/>
        </p:nvSpPr>
        <p:spPr>
          <a:xfrm>
            <a:off x="88751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15"/>
          <p:cNvSpPr/>
          <p:nvPr/>
        </p:nvSpPr>
        <p:spPr>
          <a:xfrm>
            <a:off x="3858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15"/>
          <p:cNvSpPr/>
          <p:nvPr/>
        </p:nvSpPr>
        <p:spPr>
          <a:xfrm>
            <a:off x="91767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5"/>
          <p:cNvSpPr/>
          <p:nvPr/>
        </p:nvSpPr>
        <p:spPr>
          <a:xfrm>
            <a:off x="-5196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15"/>
          <p:cNvSpPr/>
          <p:nvPr/>
        </p:nvSpPr>
        <p:spPr>
          <a:xfrm>
            <a:off x="8991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15"/>
          <p:cNvSpPr/>
          <p:nvPr/>
        </p:nvSpPr>
        <p:spPr>
          <a:xfrm>
            <a:off x="8828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15"/>
          <p:cNvSpPr/>
          <p:nvPr/>
        </p:nvSpPr>
        <p:spPr>
          <a:xfrm>
            <a:off x="-4307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15"/>
          <p:cNvSpPr/>
          <p:nvPr/>
        </p:nvSpPr>
        <p:spPr>
          <a:xfrm>
            <a:off x="979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15"/>
          <p:cNvSpPr/>
          <p:nvPr/>
        </p:nvSpPr>
        <p:spPr>
          <a:xfrm>
            <a:off x="-3560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15"/>
          <p:cNvSpPr/>
          <p:nvPr/>
        </p:nvSpPr>
        <p:spPr>
          <a:xfrm>
            <a:off x="-1254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15"/>
          <p:cNvSpPr/>
          <p:nvPr/>
        </p:nvSpPr>
        <p:spPr>
          <a:xfrm>
            <a:off x="-7828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5"/>
          <p:cNvSpPr/>
          <p:nvPr/>
        </p:nvSpPr>
        <p:spPr>
          <a:xfrm>
            <a:off x="-124003"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15"/>
          <p:cNvSpPr/>
          <p:nvPr/>
        </p:nvSpPr>
        <p:spPr>
          <a:xfrm>
            <a:off x="-1999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15"/>
          <p:cNvSpPr/>
          <p:nvPr/>
        </p:nvSpPr>
        <p:spPr>
          <a:xfrm>
            <a:off x="9058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15"/>
          <p:cNvSpPr/>
          <p:nvPr/>
        </p:nvSpPr>
        <p:spPr>
          <a:xfrm>
            <a:off x="88285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15"/>
          <p:cNvSpPr/>
          <p:nvPr/>
        </p:nvSpPr>
        <p:spPr>
          <a:xfrm>
            <a:off x="93840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15"/>
          <p:cNvSpPr/>
          <p:nvPr/>
        </p:nvSpPr>
        <p:spPr>
          <a:xfrm>
            <a:off x="86712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15"/>
          <p:cNvSpPr/>
          <p:nvPr/>
        </p:nvSpPr>
        <p:spPr>
          <a:xfrm>
            <a:off x="88081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15"/>
          <p:cNvSpPr/>
          <p:nvPr/>
        </p:nvSpPr>
        <p:spPr>
          <a:xfrm>
            <a:off x="-4705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5"/>
          <p:cNvSpPr/>
          <p:nvPr/>
        </p:nvSpPr>
        <p:spPr>
          <a:xfrm>
            <a:off x="-4634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15"/>
          <p:cNvSpPr/>
          <p:nvPr/>
        </p:nvSpPr>
        <p:spPr>
          <a:xfrm>
            <a:off x="9460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15"/>
          <p:cNvSpPr/>
          <p:nvPr/>
        </p:nvSpPr>
        <p:spPr>
          <a:xfrm>
            <a:off x="92335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15"/>
          <p:cNvSpPr/>
          <p:nvPr/>
        </p:nvSpPr>
        <p:spPr>
          <a:xfrm>
            <a:off x="92092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15"/>
          <p:cNvSpPr/>
          <p:nvPr/>
        </p:nvSpPr>
        <p:spPr>
          <a:xfrm>
            <a:off x="8951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15"/>
          <p:cNvSpPr/>
          <p:nvPr/>
        </p:nvSpPr>
        <p:spPr>
          <a:xfrm>
            <a:off x="88200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15"/>
          <p:cNvSpPr/>
          <p:nvPr/>
        </p:nvSpPr>
        <p:spPr>
          <a:xfrm>
            <a:off x="8833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337"/>
        <p:cNvGrpSpPr/>
        <p:nvPr/>
      </p:nvGrpSpPr>
      <p:grpSpPr>
        <a:xfrm>
          <a:off x="0" y="0"/>
          <a:ext cx="0" cy="0"/>
          <a:chOff x="0" y="0"/>
          <a:chExt cx="0" cy="0"/>
        </a:xfrm>
      </p:grpSpPr>
      <p:sp>
        <p:nvSpPr>
          <p:cNvPr id="1338" name="Google Shape;1338;p20"/>
          <p:cNvSpPr txBox="1">
            <a:spLocks noGrp="1"/>
          </p:cNvSpPr>
          <p:nvPr>
            <p:ph type="subTitle" idx="1"/>
          </p:nvPr>
        </p:nvSpPr>
        <p:spPr>
          <a:xfrm>
            <a:off x="1915200" y="2030900"/>
            <a:ext cx="5313600" cy="81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1pPr>
            <a:lvl2pPr lvl="1"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2pPr>
            <a:lvl3pPr lvl="2"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3pPr>
            <a:lvl4pPr lvl="3"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4pPr>
            <a:lvl5pPr lvl="4"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5pPr>
            <a:lvl6pPr lvl="5"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6pPr>
            <a:lvl7pPr lvl="6"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7pPr>
            <a:lvl8pPr lvl="7"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8pPr>
            <a:lvl9pPr lvl="8" algn="ctr" rtl="0">
              <a:lnSpc>
                <a:spcPct val="100000"/>
              </a:lnSpc>
              <a:spcBef>
                <a:spcPts val="0"/>
              </a:spcBef>
              <a:spcAft>
                <a:spcPts val="0"/>
              </a:spcAft>
              <a:buNone/>
              <a:defRPr sz="1800">
                <a:latin typeface="Montserrat" panose="00000500000000000000"/>
                <a:ea typeface="Montserrat" panose="00000500000000000000"/>
                <a:cs typeface="Montserrat" panose="00000500000000000000"/>
                <a:sym typeface="Montserrat" panose="00000500000000000000"/>
              </a:defRPr>
            </a:lvl9pPr>
          </a:lstStyle>
          <a:p/>
        </p:txBody>
      </p:sp>
      <p:sp>
        <p:nvSpPr>
          <p:cNvPr id="1339" name="Google Shape;1339;p20"/>
          <p:cNvSpPr txBox="1">
            <a:spLocks noGrp="1"/>
          </p:cNvSpPr>
          <p:nvPr>
            <p:ph type="subTitle" idx="2"/>
          </p:nvPr>
        </p:nvSpPr>
        <p:spPr>
          <a:xfrm>
            <a:off x="2955750" y="3004675"/>
            <a:ext cx="3232500" cy="2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algn="ctr" rtl="0">
              <a:lnSpc>
                <a:spcPct val="100000"/>
              </a:lnSpc>
              <a:spcBef>
                <a:spcPts val="0"/>
              </a:spcBef>
              <a:spcAft>
                <a:spcPts val="0"/>
              </a:spcAft>
              <a:buNone/>
              <a:defRPr sz="2000"/>
            </a:lvl2pPr>
            <a:lvl3pPr lvl="2" algn="ctr" rtl="0">
              <a:lnSpc>
                <a:spcPct val="100000"/>
              </a:lnSpc>
              <a:spcBef>
                <a:spcPts val="0"/>
              </a:spcBef>
              <a:spcAft>
                <a:spcPts val="0"/>
              </a:spcAft>
              <a:buNone/>
              <a:defRPr sz="2000"/>
            </a:lvl3pPr>
            <a:lvl4pPr lvl="3" algn="ctr" rtl="0">
              <a:lnSpc>
                <a:spcPct val="100000"/>
              </a:lnSpc>
              <a:spcBef>
                <a:spcPts val="0"/>
              </a:spcBef>
              <a:spcAft>
                <a:spcPts val="0"/>
              </a:spcAft>
              <a:buNone/>
              <a:defRPr sz="2000"/>
            </a:lvl4pPr>
            <a:lvl5pPr lvl="4" algn="ctr" rtl="0">
              <a:lnSpc>
                <a:spcPct val="100000"/>
              </a:lnSpc>
              <a:spcBef>
                <a:spcPts val="0"/>
              </a:spcBef>
              <a:spcAft>
                <a:spcPts val="0"/>
              </a:spcAft>
              <a:buNone/>
              <a:defRPr sz="2000"/>
            </a:lvl5pPr>
            <a:lvl6pPr lvl="5" algn="ctr" rtl="0">
              <a:lnSpc>
                <a:spcPct val="100000"/>
              </a:lnSpc>
              <a:spcBef>
                <a:spcPts val="0"/>
              </a:spcBef>
              <a:spcAft>
                <a:spcPts val="0"/>
              </a:spcAft>
              <a:buNone/>
              <a:defRPr sz="2000"/>
            </a:lvl6pPr>
            <a:lvl7pPr lvl="6" algn="ctr" rtl="0">
              <a:lnSpc>
                <a:spcPct val="100000"/>
              </a:lnSpc>
              <a:spcBef>
                <a:spcPts val="0"/>
              </a:spcBef>
              <a:spcAft>
                <a:spcPts val="0"/>
              </a:spcAft>
              <a:buNone/>
              <a:defRPr sz="2000"/>
            </a:lvl7pPr>
            <a:lvl8pPr lvl="7" algn="ctr" rtl="0">
              <a:lnSpc>
                <a:spcPct val="100000"/>
              </a:lnSpc>
              <a:spcBef>
                <a:spcPts val="0"/>
              </a:spcBef>
              <a:spcAft>
                <a:spcPts val="0"/>
              </a:spcAft>
              <a:buNone/>
              <a:defRPr sz="2000"/>
            </a:lvl8pPr>
            <a:lvl9pPr lvl="8" algn="ctr" rtl="0">
              <a:lnSpc>
                <a:spcPct val="100000"/>
              </a:lnSpc>
              <a:spcBef>
                <a:spcPts val="0"/>
              </a:spcBef>
              <a:spcAft>
                <a:spcPts val="0"/>
              </a:spcAft>
              <a:buNone/>
              <a:defRPr sz="2000"/>
            </a:lvl9pPr>
          </a:lstStyle>
          <a:p/>
        </p:txBody>
      </p:sp>
      <p:sp>
        <p:nvSpPr>
          <p:cNvPr id="1340" name="Google Shape;1340;p20"/>
          <p:cNvSpPr/>
          <p:nvPr/>
        </p:nvSpPr>
        <p:spPr>
          <a:xfrm>
            <a:off x="460625" y="1157998"/>
            <a:ext cx="20435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0"/>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0"/>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0"/>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0"/>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0"/>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0"/>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0"/>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0"/>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0"/>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0"/>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0"/>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0"/>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0"/>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0"/>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20"/>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20"/>
          <p:cNvSpPr/>
          <p:nvPr/>
        </p:nvSpPr>
        <p:spPr>
          <a:xfrm>
            <a:off x="8454188" y="39064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0"/>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0"/>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0"/>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0"/>
          <p:cNvSpPr/>
          <p:nvPr/>
        </p:nvSpPr>
        <p:spPr>
          <a:xfrm>
            <a:off x="8264094" y="1458882"/>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0"/>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0"/>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0"/>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0"/>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0"/>
          <p:cNvSpPr/>
          <p:nvPr/>
        </p:nvSpPr>
        <p:spPr>
          <a:xfrm>
            <a:off x="27837" y="3138186"/>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0"/>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0"/>
          <p:cNvSpPr/>
          <p:nvPr/>
        </p:nvSpPr>
        <p:spPr>
          <a:xfrm>
            <a:off x="-150650" y="2668802"/>
            <a:ext cx="681484" cy="396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0"/>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0"/>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0"/>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0"/>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0"/>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0"/>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0"/>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0"/>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0"/>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0"/>
          <p:cNvSpPr/>
          <p:nvPr/>
        </p:nvSpPr>
        <p:spPr>
          <a:xfrm>
            <a:off x="84003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0"/>
          <p:cNvSpPr/>
          <p:nvPr/>
        </p:nvSpPr>
        <p:spPr>
          <a:xfrm>
            <a:off x="8185714" y="879363"/>
            <a:ext cx="297730" cy="67176"/>
          </a:xfrm>
          <a:custGeom>
            <a:avLst/>
            <a:gdLst/>
            <a:ahLst/>
            <a:cxnLst/>
            <a:rect l="l" t="t" r="r" b="b"/>
            <a:pathLst>
              <a:path w="4637" h="2936" extrusionOk="0">
                <a:moveTo>
                  <a:pt x="0" y="0"/>
                </a:moveTo>
                <a:lnTo>
                  <a:pt x="0"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0"/>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0"/>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0"/>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0"/>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0"/>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0"/>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0"/>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0"/>
          <p:cNvSpPr/>
          <p:nvPr/>
        </p:nvSpPr>
        <p:spPr>
          <a:xfrm>
            <a:off x="36356" y="11029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0"/>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0"/>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0"/>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0"/>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0"/>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0"/>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0"/>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0"/>
          <p:cNvSpPr/>
          <p:nvPr/>
        </p:nvSpPr>
        <p:spPr>
          <a:xfrm>
            <a:off x="191105" y="9334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0"/>
          <p:cNvSpPr/>
          <p:nvPr/>
        </p:nvSpPr>
        <p:spPr>
          <a:xfrm>
            <a:off x="103250" y="2503251"/>
            <a:ext cx="614308" cy="325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0"/>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0"/>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0"/>
          <p:cNvSpPr/>
          <p:nvPr/>
        </p:nvSpPr>
        <p:spPr>
          <a:xfrm>
            <a:off x="1889674" y="48410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0"/>
          <p:cNvSpPr/>
          <p:nvPr/>
        </p:nvSpPr>
        <p:spPr>
          <a:xfrm>
            <a:off x="-12783" y="1317710"/>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0"/>
          <p:cNvSpPr/>
          <p:nvPr/>
        </p:nvSpPr>
        <p:spPr>
          <a:xfrm>
            <a:off x="373238" y="435642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0"/>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0"/>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0"/>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0"/>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0"/>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0"/>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0"/>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0"/>
          <p:cNvSpPr/>
          <p:nvPr/>
        </p:nvSpPr>
        <p:spPr>
          <a:xfrm>
            <a:off x="8581541" y="10377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0"/>
          <p:cNvSpPr/>
          <p:nvPr/>
        </p:nvSpPr>
        <p:spPr>
          <a:xfrm flipH="1">
            <a:off x="8873811" y="25060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0"/>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0"/>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0"/>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0"/>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0"/>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0"/>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0"/>
          <p:cNvSpPr/>
          <p:nvPr/>
        </p:nvSpPr>
        <p:spPr>
          <a:xfrm rot="10800000" flipH="1">
            <a:off x="8498525" y="2663887"/>
            <a:ext cx="489245" cy="32122"/>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0"/>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0"/>
          <p:cNvSpPr/>
          <p:nvPr/>
        </p:nvSpPr>
        <p:spPr>
          <a:xfrm>
            <a:off x="26159" y="4118463"/>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0"/>
          <p:cNvSpPr/>
          <p:nvPr/>
        </p:nvSpPr>
        <p:spPr>
          <a:xfrm rot="10800000" flipH="1">
            <a:off x="8825998" y="809502"/>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0"/>
          <p:cNvSpPr/>
          <p:nvPr/>
        </p:nvSpPr>
        <p:spPr>
          <a:xfrm>
            <a:off x="8755588"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0"/>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0"/>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0"/>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0"/>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0"/>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0"/>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0"/>
          <p:cNvSpPr/>
          <p:nvPr/>
        </p:nvSpPr>
        <p:spPr>
          <a:xfrm>
            <a:off x="8368295" y="169971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0"/>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0"/>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0"/>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0"/>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0"/>
          <p:cNvSpPr/>
          <p:nvPr/>
        </p:nvSpPr>
        <p:spPr>
          <a:xfrm>
            <a:off x="7790025" y="248878"/>
            <a:ext cx="138095" cy="36723"/>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20"/>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0"/>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0"/>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0"/>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0"/>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0"/>
          <p:cNvSpPr/>
          <p:nvPr/>
        </p:nvSpPr>
        <p:spPr>
          <a:xfrm rot="10800000" flipH="1">
            <a:off x="8456625" y="2926946"/>
            <a:ext cx="154347" cy="321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20"/>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20"/>
          <p:cNvSpPr/>
          <p:nvPr/>
        </p:nvSpPr>
        <p:spPr>
          <a:xfrm>
            <a:off x="265650" y="705849"/>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0"/>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0"/>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0"/>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0"/>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0"/>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0"/>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0"/>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0"/>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0"/>
          <p:cNvSpPr/>
          <p:nvPr/>
        </p:nvSpPr>
        <p:spPr>
          <a:xfrm>
            <a:off x="337912" y="2978911"/>
            <a:ext cx="281273" cy="52073"/>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0"/>
          <p:cNvSpPr/>
          <p:nvPr/>
        </p:nvSpPr>
        <p:spPr>
          <a:xfrm>
            <a:off x="500869" y="330144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0"/>
          <p:cNvSpPr/>
          <p:nvPr/>
        </p:nvSpPr>
        <p:spPr>
          <a:xfrm>
            <a:off x="129526" y="331788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0"/>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0"/>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0"/>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0"/>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0"/>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0"/>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0"/>
          <p:cNvSpPr/>
          <p:nvPr/>
        </p:nvSpPr>
        <p:spPr>
          <a:xfrm>
            <a:off x="416094" y="453177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0"/>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0"/>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0"/>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0"/>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0"/>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0"/>
          <p:cNvSpPr/>
          <p:nvPr/>
        </p:nvSpPr>
        <p:spPr>
          <a:xfrm>
            <a:off x="-556830" y="2265526"/>
            <a:ext cx="863752" cy="3560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0"/>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20"/>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20"/>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20"/>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20"/>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20"/>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20"/>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20"/>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20"/>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20"/>
          <p:cNvSpPr/>
          <p:nvPr/>
        </p:nvSpPr>
        <p:spPr>
          <a:xfrm>
            <a:off x="110461" y="2052100"/>
            <a:ext cx="161969" cy="60024"/>
          </a:xfrm>
          <a:custGeom>
            <a:avLst/>
            <a:gdLst/>
            <a:ahLst/>
            <a:cxnLst/>
            <a:rect l="l" t="t" r="r" b="b"/>
            <a:pathLst>
              <a:path w="4605" h="2970" extrusionOk="0">
                <a:moveTo>
                  <a:pt x="1" y="1"/>
                </a:moveTo>
                <a:lnTo>
                  <a:pt x="1" y="2969"/>
                </a:lnTo>
                <a:lnTo>
                  <a:pt x="4604" y="2969"/>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0"/>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0"/>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20"/>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20"/>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20"/>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20"/>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20"/>
          <p:cNvSpPr/>
          <p:nvPr/>
        </p:nvSpPr>
        <p:spPr>
          <a:xfrm>
            <a:off x="8677300" y="1521500"/>
            <a:ext cx="809205" cy="4255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20"/>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20"/>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20"/>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20"/>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20"/>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20"/>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20"/>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20"/>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20"/>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20"/>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20"/>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20"/>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20"/>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20"/>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20"/>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20"/>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20"/>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20"/>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20"/>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20"/>
          <p:cNvSpPr/>
          <p:nvPr/>
        </p:nvSpPr>
        <p:spPr>
          <a:xfrm>
            <a:off x="8764275" y="2854363"/>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20"/>
          <p:cNvSpPr/>
          <p:nvPr/>
        </p:nvSpPr>
        <p:spPr>
          <a:xfrm>
            <a:off x="8521863" y="3568038"/>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20"/>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F0000"/>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lgn="ctr">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830025" y="1866700"/>
            <a:ext cx="4433100" cy="17619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1pPr>
            <a:lvl2pPr marL="914400" lvl="1"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marL="1371600" lvl="2"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marL="1828800" lvl="3"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marL="2286000" lvl="4"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marL="2743200" lvl="5"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marL="3200400" lvl="6"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marL="3657600" lvl="7"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marL="4114800" lvl="8" indent="-317500">
              <a:spcBef>
                <a:spcPts val="0"/>
              </a:spcBef>
              <a:spcAft>
                <a:spcPts val="0"/>
              </a:spcAft>
              <a:buClr>
                <a:schemeClr val="dk1"/>
              </a:buClr>
              <a:buSzPts val="1400"/>
              <a:buFont typeface="Montserrat Medium" panose="00000600000000000000"/>
              <a:buChar char="■"/>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hdphoto" Target="../media/image9.wdp"/><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hdphoto" Target="../media/image11.wdp"/><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2569"/>
        <p:cNvGrpSpPr/>
        <p:nvPr/>
      </p:nvGrpSpPr>
      <p:grpSpPr>
        <a:xfrm>
          <a:off x="0" y="0"/>
          <a:ext cx="0" cy="0"/>
          <a:chOff x="0" y="0"/>
          <a:chExt cx="0" cy="0"/>
        </a:xfrm>
      </p:grpSpPr>
      <p:sp>
        <p:nvSpPr>
          <p:cNvPr id="2571" name="Google Shape;2571;p31"/>
          <p:cNvSpPr/>
          <p:nvPr/>
        </p:nvSpPr>
        <p:spPr>
          <a:xfrm rot="10800000" flipH="1">
            <a:off x="1508163" y="2897907"/>
            <a:ext cx="268754" cy="28901"/>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31"/>
          <p:cNvSpPr/>
          <p:nvPr/>
        </p:nvSpPr>
        <p:spPr>
          <a:xfrm>
            <a:off x="7285900" y="2482149"/>
            <a:ext cx="177148" cy="41725"/>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31"/>
          <p:cNvSpPr/>
          <p:nvPr/>
        </p:nvSpPr>
        <p:spPr>
          <a:xfrm>
            <a:off x="6518537" y="2552180"/>
            <a:ext cx="115502" cy="32281"/>
          </a:xfrm>
          <a:custGeom>
            <a:avLst/>
            <a:gdLst/>
            <a:ahLst/>
            <a:cxnLst/>
            <a:rect l="l" t="t" r="r" b="b"/>
            <a:pathLst>
              <a:path w="5138" h="1436"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31"/>
          <p:cNvSpPr/>
          <p:nvPr/>
        </p:nvSpPr>
        <p:spPr>
          <a:xfrm>
            <a:off x="6868309" y="3429314"/>
            <a:ext cx="202500" cy="33001"/>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31"/>
          <p:cNvSpPr/>
          <p:nvPr/>
        </p:nvSpPr>
        <p:spPr>
          <a:xfrm>
            <a:off x="2699026" y="2939580"/>
            <a:ext cx="233231" cy="37306"/>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31"/>
          <p:cNvSpPr/>
          <p:nvPr/>
        </p:nvSpPr>
        <p:spPr>
          <a:xfrm>
            <a:off x="1515750" y="2097111"/>
            <a:ext cx="465489" cy="7458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31"/>
          <p:cNvSpPr/>
          <p:nvPr/>
        </p:nvSpPr>
        <p:spPr>
          <a:xfrm>
            <a:off x="5126063" y="3384133"/>
            <a:ext cx="71717" cy="20085"/>
          </a:xfrm>
          <a:custGeom>
            <a:avLst/>
            <a:gdLst/>
            <a:ahLst/>
            <a:cxnLst/>
            <a:rect l="l" t="t" r="r" b="b"/>
            <a:pathLst>
              <a:path w="2503" h="701" extrusionOk="0">
                <a:moveTo>
                  <a:pt x="1" y="1"/>
                </a:moveTo>
                <a:lnTo>
                  <a:pt x="1" y="701"/>
                </a:lnTo>
                <a:lnTo>
                  <a:pt x="2502" y="701"/>
                </a:lnTo>
                <a:lnTo>
                  <a:pt x="2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31"/>
          <p:cNvSpPr/>
          <p:nvPr/>
        </p:nvSpPr>
        <p:spPr>
          <a:xfrm>
            <a:off x="4411150" y="3119196"/>
            <a:ext cx="132890" cy="37306"/>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31"/>
          <p:cNvSpPr/>
          <p:nvPr/>
        </p:nvSpPr>
        <p:spPr>
          <a:xfrm>
            <a:off x="5126063" y="3118957"/>
            <a:ext cx="116644" cy="32521"/>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31"/>
          <p:cNvSpPr/>
          <p:nvPr/>
        </p:nvSpPr>
        <p:spPr>
          <a:xfrm>
            <a:off x="7316148" y="3138094"/>
            <a:ext cx="116644" cy="33495"/>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31"/>
          <p:cNvSpPr/>
          <p:nvPr/>
        </p:nvSpPr>
        <p:spPr>
          <a:xfrm>
            <a:off x="3163382" y="1713596"/>
            <a:ext cx="1216728" cy="32521"/>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31"/>
          <p:cNvSpPr/>
          <p:nvPr/>
        </p:nvSpPr>
        <p:spPr>
          <a:xfrm>
            <a:off x="4197124" y="1417124"/>
            <a:ext cx="129996" cy="61202"/>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31"/>
          <p:cNvSpPr/>
          <p:nvPr/>
        </p:nvSpPr>
        <p:spPr>
          <a:xfrm>
            <a:off x="3533792" y="1047355"/>
            <a:ext cx="305865" cy="52604"/>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31"/>
          <p:cNvSpPr/>
          <p:nvPr/>
        </p:nvSpPr>
        <p:spPr>
          <a:xfrm>
            <a:off x="4872593" y="1754887"/>
            <a:ext cx="113779" cy="53552"/>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31"/>
          <p:cNvSpPr/>
          <p:nvPr/>
        </p:nvSpPr>
        <p:spPr>
          <a:xfrm>
            <a:off x="4382445" y="1857148"/>
            <a:ext cx="69826" cy="19169"/>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31"/>
          <p:cNvSpPr/>
          <p:nvPr/>
        </p:nvSpPr>
        <p:spPr>
          <a:xfrm>
            <a:off x="4234869" y="2008242"/>
            <a:ext cx="113779" cy="31575"/>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31"/>
          <p:cNvSpPr/>
          <p:nvPr/>
        </p:nvSpPr>
        <p:spPr>
          <a:xfrm>
            <a:off x="4406992" y="2265441"/>
            <a:ext cx="125211" cy="20114"/>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31"/>
          <p:cNvSpPr/>
          <p:nvPr/>
        </p:nvSpPr>
        <p:spPr>
          <a:xfrm>
            <a:off x="6868299" y="1362651"/>
            <a:ext cx="550558" cy="53552"/>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31"/>
          <p:cNvSpPr/>
          <p:nvPr/>
        </p:nvSpPr>
        <p:spPr>
          <a:xfrm>
            <a:off x="5312475" y="1389450"/>
            <a:ext cx="364650" cy="41127"/>
          </a:xfrm>
          <a:custGeom>
            <a:avLst/>
            <a:gdLst/>
            <a:ahLst/>
            <a:cxnLst/>
            <a:rect l="l" t="t" r="r" b="b"/>
            <a:pathLst>
              <a:path w="16279" h="2603" extrusionOk="0">
                <a:moveTo>
                  <a:pt x="1" y="1"/>
                </a:moveTo>
                <a:lnTo>
                  <a:pt x="1" y="2602"/>
                </a:lnTo>
                <a:lnTo>
                  <a:pt x="16279" y="2602"/>
                </a:lnTo>
                <a:lnTo>
                  <a:pt x="16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31"/>
          <p:cNvSpPr/>
          <p:nvPr/>
        </p:nvSpPr>
        <p:spPr>
          <a:xfrm>
            <a:off x="2547825" y="1391790"/>
            <a:ext cx="709207" cy="4114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31"/>
          <p:cNvSpPr/>
          <p:nvPr/>
        </p:nvSpPr>
        <p:spPr>
          <a:xfrm>
            <a:off x="2658879" y="3194256"/>
            <a:ext cx="313516" cy="53552"/>
          </a:xfrm>
          <a:custGeom>
            <a:avLst/>
            <a:gdLst/>
            <a:ahLst/>
            <a:cxnLst/>
            <a:rect l="l" t="t" r="r" b="b"/>
            <a:pathLst>
              <a:path w="10942" h="1869" extrusionOk="0">
                <a:moveTo>
                  <a:pt x="1" y="0"/>
                </a:moveTo>
                <a:lnTo>
                  <a:pt x="1" y="1868"/>
                </a:lnTo>
                <a:lnTo>
                  <a:pt x="10942" y="1868"/>
                </a:lnTo>
                <a:lnTo>
                  <a:pt x="1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31"/>
          <p:cNvSpPr/>
          <p:nvPr/>
        </p:nvSpPr>
        <p:spPr>
          <a:xfrm>
            <a:off x="2906775" y="2299536"/>
            <a:ext cx="147217" cy="41116"/>
          </a:xfrm>
          <a:custGeom>
            <a:avLst/>
            <a:gdLst/>
            <a:ahLst/>
            <a:cxnLst/>
            <a:rect l="l" t="t" r="r" b="b"/>
            <a:pathLst>
              <a:path w="5138" h="1435" extrusionOk="0">
                <a:moveTo>
                  <a:pt x="0" y="1"/>
                </a:moveTo>
                <a:lnTo>
                  <a:pt x="0" y="1435"/>
                </a:lnTo>
                <a:lnTo>
                  <a:pt x="5137" y="1435"/>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31"/>
          <p:cNvSpPr/>
          <p:nvPr/>
        </p:nvSpPr>
        <p:spPr>
          <a:xfrm>
            <a:off x="2001200" y="2699727"/>
            <a:ext cx="186345" cy="60399"/>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31"/>
          <p:cNvSpPr/>
          <p:nvPr/>
        </p:nvSpPr>
        <p:spPr>
          <a:xfrm>
            <a:off x="1693923" y="2502652"/>
            <a:ext cx="116616" cy="32521"/>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31"/>
          <p:cNvSpPr/>
          <p:nvPr/>
        </p:nvSpPr>
        <p:spPr>
          <a:xfrm>
            <a:off x="2625789" y="2175785"/>
            <a:ext cx="116616" cy="33466"/>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31"/>
          <p:cNvSpPr/>
          <p:nvPr/>
        </p:nvSpPr>
        <p:spPr>
          <a:xfrm>
            <a:off x="5435342" y="2324646"/>
            <a:ext cx="313526" cy="35250"/>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31"/>
          <p:cNvSpPr/>
          <p:nvPr/>
        </p:nvSpPr>
        <p:spPr>
          <a:xfrm>
            <a:off x="1781399" y="3078917"/>
            <a:ext cx="129998" cy="50575"/>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31"/>
          <p:cNvSpPr/>
          <p:nvPr/>
        </p:nvSpPr>
        <p:spPr>
          <a:xfrm>
            <a:off x="2537392" y="3556072"/>
            <a:ext cx="131916" cy="37306"/>
          </a:xfrm>
          <a:custGeom>
            <a:avLst/>
            <a:gdLst/>
            <a:ahLst/>
            <a:cxnLst/>
            <a:rect l="l" t="t" r="r" b="b"/>
            <a:pathLst>
              <a:path w="4604" h="1302" extrusionOk="0">
                <a:moveTo>
                  <a:pt x="0" y="1"/>
                </a:moveTo>
                <a:lnTo>
                  <a:pt x="0" y="1301"/>
                </a:lnTo>
                <a:lnTo>
                  <a:pt x="4604" y="1301"/>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31"/>
          <p:cNvSpPr/>
          <p:nvPr/>
        </p:nvSpPr>
        <p:spPr>
          <a:xfrm>
            <a:off x="3248417" y="3379409"/>
            <a:ext cx="146271" cy="41145"/>
          </a:xfrm>
          <a:custGeom>
            <a:avLst/>
            <a:gdLst/>
            <a:ahLst/>
            <a:cxnLst/>
            <a:rect l="l" t="t" r="r" b="b"/>
            <a:pathLst>
              <a:path w="5105" h="1436" extrusionOk="0">
                <a:moveTo>
                  <a:pt x="1" y="1"/>
                </a:moveTo>
                <a:lnTo>
                  <a:pt x="1" y="1435"/>
                </a:lnTo>
                <a:lnTo>
                  <a:pt x="5104" y="1435"/>
                </a:lnTo>
                <a:lnTo>
                  <a:pt x="5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31"/>
          <p:cNvSpPr/>
          <p:nvPr/>
        </p:nvSpPr>
        <p:spPr>
          <a:xfrm>
            <a:off x="3053995" y="3610700"/>
            <a:ext cx="219900" cy="32501"/>
          </a:xfrm>
          <a:custGeom>
            <a:avLst/>
            <a:gdLst/>
            <a:ahLst/>
            <a:cxnLst/>
            <a:rect l="l" t="t" r="r" b="b"/>
            <a:pathLst>
              <a:path w="4103"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31"/>
          <p:cNvSpPr/>
          <p:nvPr/>
        </p:nvSpPr>
        <p:spPr>
          <a:xfrm>
            <a:off x="6483120" y="3072129"/>
            <a:ext cx="186347" cy="29885"/>
          </a:xfrm>
          <a:custGeom>
            <a:avLst/>
            <a:gdLst/>
            <a:ahLst/>
            <a:cxnLst/>
            <a:rect l="l" t="t" r="r" b="b"/>
            <a:pathLst>
              <a:path w="4371" h="701" extrusionOk="0">
                <a:moveTo>
                  <a:pt x="1" y="0"/>
                </a:moveTo>
                <a:lnTo>
                  <a:pt x="1" y="701"/>
                </a:lnTo>
                <a:lnTo>
                  <a:pt x="4370" y="701"/>
                </a:lnTo>
                <a:lnTo>
                  <a:pt x="43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31"/>
          <p:cNvSpPr/>
          <p:nvPr/>
        </p:nvSpPr>
        <p:spPr>
          <a:xfrm>
            <a:off x="4090828" y="3390278"/>
            <a:ext cx="145182" cy="23640"/>
          </a:xfrm>
          <a:custGeom>
            <a:avLst/>
            <a:gdLst/>
            <a:ahLst/>
            <a:cxnLst/>
            <a:rect l="l" t="t" r="r" b="b"/>
            <a:pathLst>
              <a:path w="7173" h="1168" extrusionOk="0">
                <a:moveTo>
                  <a:pt x="1" y="0"/>
                </a:moveTo>
                <a:lnTo>
                  <a:pt x="1"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31"/>
          <p:cNvSpPr/>
          <p:nvPr/>
        </p:nvSpPr>
        <p:spPr>
          <a:xfrm>
            <a:off x="2425820" y="2838242"/>
            <a:ext cx="103993" cy="29044"/>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31"/>
          <p:cNvSpPr/>
          <p:nvPr/>
        </p:nvSpPr>
        <p:spPr>
          <a:xfrm>
            <a:off x="4840255" y="2728443"/>
            <a:ext cx="82377" cy="22972"/>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31"/>
          <p:cNvSpPr/>
          <p:nvPr/>
        </p:nvSpPr>
        <p:spPr>
          <a:xfrm>
            <a:off x="5208886" y="2479976"/>
            <a:ext cx="121842" cy="29065"/>
          </a:xfrm>
          <a:custGeom>
            <a:avLst/>
            <a:gdLst/>
            <a:ahLst/>
            <a:cxnLst/>
            <a:rect l="l" t="t" r="r" b="b"/>
            <a:pathLst>
              <a:path w="9007" h="1436" extrusionOk="0">
                <a:moveTo>
                  <a:pt x="0" y="1"/>
                </a:moveTo>
                <a:lnTo>
                  <a:pt x="0" y="1435"/>
                </a:lnTo>
                <a:lnTo>
                  <a:pt x="9007" y="1435"/>
                </a:lnTo>
                <a:lnTo>
                  <a:pt x="9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31"/>
          <p:cNvSpPr/>
          <p:nvPr/>
        </p:nvSpPr>
        <p:spPr>
          <a:xfrm>
            <a:off x="6527537" y="3589688"/>
            <a:ext cx="233224" cy="38800"/>
          </a:xfrm>
          <a:custGeom>
            <a:avLst/>
            <a:gdLst/>
            <a:ahLst/>
            <a:cxnLst/>
            <a:rect l="l" t="t" r="r" b="b"/>
            <a:pathLst>
              <a:path w="5004" h="2303" extrusionOk="0">
                <a:moveTo>
                  <a:pt x="0" y="1"/>
                </a:moveTo>
                <a:lnTo>
                  <a:pt x="0" y="2302"/>
                </a:lnTo>
                <a:lnTo>
                  <a:pt x="5004" y="2302"/>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31"/>
          <p:cNvSpPr/>
          <p:nvPr/>
        </p:nvSpPr>
        <p:spPr>
          <a:xfrm>
            <a:off x="3179729" y="2240808"/>
            <a:ext cx="118072" cy="18963"/>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31"/>
          <p:cNvSpPr/>
          <p:nvPr/>
        </p:nvSpPr>
        <p:spPr>
          <a:xfrm>
            <a:off x="2071954" y="2400451"/>
            <a:ext cx="219909" cy="35143"/>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31"/>
          <p:cNvSpPr/>
          <p:nvPr/>
        </p:nvSpPr>
        <p:spPr>
          <a:xfrm>
            <a:off x="5859833" y="1343191"/>
            <a:ext cx="667722" cy="60400"/>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31"/>
          <p:cNvSpPr/>
          <p:nvPr/>
        </p:nvSpPr>
        <p:spPr>
          <a:xfrm>
            <a:off x="5011460" y="2270790"/>
            <a:ext cx="125284" cy="35170"/>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31"/>
          <p:cNvSpPr/>
          <p:nvPr/>
        </p:nvSpPr>
        <p:spPr>
          <a:xfrm>
            <a:off x="5572167" y="2580165"/>
            <a:ext cx="125272" cy="49582"/>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31"/>
          <p:cNvSpPr/>
          <p:nvPr/>
        </p:nvSpPr>
        <p:spPr>
          <a:xfrm>
            <a:off x="5473574" y="3090350"/>
            <a:ext cx="125269" cy="55879"/>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31"/>
          <p:cNvSpPr/>
          <p:nvPr/>
        </p:nvSpPr>
        <p:spPr>
          <a:xfrm>
            <a:off x="3773648" y="1853602"/>
            <a:ext cx="118963" cy="18936"/>
          </a:xfrm>
          <a:custGeom>
            <a:avLst/>
            <a:gdLst/>
            <a:ahLst/>
            <a:cxnLst/>
            <a:rect l="l" t="t" r="r" b="b"/>
            <a:pathLst>
              <a:path w="4404" h="701" extrusionOk="0">
                <a:moveTo>
                  <a:pt x="0" y="0"/>
                </a:moveTo>
                <a:lnTo>
                  <a:pt x="0" y="701"/>
                </a:lnTo>
                <a:lnTo>
                  <a:pt x="4403" y="701"/>
                </a:lnTo>
                <a:lnTo>
                  <a:pt x="44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31"/>
          <p:cNvSpPr/>
          <p:nvPr/>
        </p:nvSpPr>
        <p:spPr>
          <a:xfrm>
            <a:off x="6809274" y="2646691"/>
            <a:ext cx="668613" cy="61291"/>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31"/>
          <p:cNvSpPr/>
          <p:nvPr/>
        </p:nvSpPr>
        <p:spPr>
          <a:xfrm rot="10800000" flipH="1">
            <a:off x="1637675" y="1466929"/>
            <a:ext cx="612752" cy="30649"/>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31"/>
          <p:cNvSpPr/>
          <p:nvPr/>
        </p:nvSpPr>
        <p:spPr>
          <a:xfrm>
            <a:off x="2205789" y="1742873"/>
            <a:ext cx="66721" cy="18963"/>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31"/>
          <p:cNvSpPr/>
          <p:nvPr/>
        </p:nvSpPr>
        <p:spPr>
          <a:xfrm>
            <a:off x="2063433" y="1932095"/>
            <a:ext cx="67612" cy="18963"/>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31"/>
          <p:cNvSpPr/>
          <p:nvPr/>
        </p:nvSpPr>
        <p:spPr>
          <a:xfrm>
            <a:off x="2371591" y="1859108"/>
            <a:ext cx="125284" cy="35170"/>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31"/>
          <p:cNvSpPr/>
          <p:nvPr/>
        </p:nvSpPr>
        <p:spPr>
          <a:xfrm>
            <a:off x="2856012" y="1596111"/>
            <a:ext cx="248754" cy="387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31"/>
          <p:cNvSpPr/>
          <p:nvPr/>
        </p:nvSpPr>
        <p:spPr>
          <a:xfrm>
            <a:off x="5203636" y="1795142"/>
            <a:ext cx="67585" cy="18963"/>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31"/>
          <p:cNvSpPr/>
          <p:nvPr/>
        </p:nvSpPr>
        <p:spPr>
          <a:xfrm>
            <a:off x="4816950" y="1123650"/>
            <a:ext cx="219901" cy="3305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31"/>
          <p:cNvSpPr/>
          <p:nvPr/>
        </p:nvSpPr>
        <p:spPr>
          <a:xfrm>
            <a:off x="4112436" y="1180425"/>
            <a:ext cx="295574" cy="35134"/>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31"/>
          <p:cNvSpPr/>
          <p:nvPr/>
        </p:nvSpPr>
        <p:spPr>
          <a:xfrm>
            <a:off x="5572190" y="1783876"/>
            <a:ext cx="125245" cy="60401"/>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31"/>
          <p:cNvSpPr/>
          <p:nvPr/>
        </p:nvSpPr>
        <p:spPr>
          <a:xfrm>
            <a:off x="4419429" y="1563487"/>
            <a:ext cx="138790" cy="38763"/>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31"/>
          <p:cNvSpPr/>
          <p:nvPr/>
        </p:nvSpPr>
        <p:spPr>
          <a:xfrm>
            <a:off x="3985387" y="2823035"/>
            <a:ext cx="612749" cy="29752"/>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31"/>
          <p:cNvSpPr/>
          <p:nvPr/>
        </p:nvSpPr>
        <p:spPr>
          <a:xfrm>
            <a:off x="5340589" y="1509381"/>
            <a:ext cx="109941" cy="30659"/>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31"/>
          <p:cNvSpPr/>
          <p:nvPr/>
        </p:nvSpPr>
        <p:spPr>
          <a:xfrm>
            <a:off x="4100783" y="2437756"/>
            <a:ext cx="125269" cy="18970"/>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31"/>
          <p:cNvSpPr/>
          <p:nvPr/>
        </p:nvSpPr>
        <p:spPr>
          <a:xfrm>
            <a:off x="3612288" y="3713401"/>
            <a:ext cx="289277" cy="46622"/>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31"/>
          <p:cNvSpPr/>
          <p:nvPr/>
        </p:nvSpPr>
        <p:spPr>
          <a:xfrm>
            <a:off x="1239425" y="2358351"/>
            <a:ext cx="268748" cy="22599"/>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31"/>
          <p:cNvSpPr/>
          <p:nvPr/>
        </p:nvSpPr>
        <p:spPr>
          <a:xfrm>
            <a:off x="6328522" y="1588519"/>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31"/>
          <p:cNvSpPr/>
          <p:nvPr/>
        </p:nvSpPr>
        <p:spPr>
          <a:xfrm>
            <a:off x="2021822" y="1247726"/>
            <a:ext cx="320163" cy="3358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31"/>
          <p:cNvSpPr/>
          <p:nvPr/>
        </p:nvSpPr>
        <p:spPr>
          <a:xfrm>
            <a:off x="3329232" y="1255273"/>
            <a:ext cx="320163" cy="33049"/>
          </a:xfrm>
          <a:custGeom>
            <a:avLst/>
            <a:gdLst/>
            <a:ahLst/>
            <a:cxnLst/>
            <a:rect l="l" t="t" r="r" b="b"/>
            <a:pathLst>
              <a:path w="16446" h="2036" extrusionOk="0">
                <a:moveTo>
                  <a:pt x="0" y="1"/>
                </a:moveTo>
                <a:lnTo>
                  <a:pt x="0" y="2035"/>
                </a:lnTo>
                <a:lnTo>
                  <a:pt x="16445" y="2035"/>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31"/>
          <p:cNvSpPr/>
          <p:nvPr/>
        </p:nvSpPr>
        <p:spPr>
          <a:xfrm>
            <a:off x="1508163" y="1733102"/>
            <a:ext cx="1102678" cy="33043"/>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31"/>
          <p:cNvSpPr/>
          <p:nvPr/>
        </p:nvSpPr>
        <p:spPr>
          <a:xfrm>
            <a:off x="2084160" y="3401327"/>
            <a:ext cx="195473" cy="20047"/>
          </a:xfrm>
          <a:custGeom>
            <a:avLst/>
            <a:gdLst/>
            <a:ahLst/>
            <a:cxnLst/>
            <a:rect l="l" t="t" r="r" b="b"/>
            <a:pathLst>
              <a:path w="10041" h="1235" extrusionOk="0">
                <a:moveTo>
                  <a:pt x="0" y="0"/>
                </a:moveTo>
                <a:lnTo>
                  <a:pt x="0" y="1235"/>
                </a:lnTo>
                <a:lnTo>
                  <a:pt x="10041" y="1235"/>
                </a:lnTo>
                <a:lnTo>
                  <a:pt x="100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31"/>
          <p:cNvSpPr/>
          <p:nvPr/>
        </p:nvSpPr>
        <p:spPr>
          <a:xfrm>
            <a:off x="2227672" y="3089582"/>
            <a:ext cx="320163" cy="33049"/>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31"/>
          <p:cNvSpPr/>
          <p:nvPr/>
        </p:nvSpPr>
        <p:spPr>
          <a:xfrm>
            <a:off x="3161470" y="3128232"/>
            <a:ext cx="320163" cy="3358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31"/>
          <p:cNvSpPr/>
          <p:nvPr/>
        </p:nvSpPr>
        <p:spPr>
          <a:xfrm rot="10800000" flipH="1">
            <a:off x="4254518" y="951274"/>
            <a:ext cx="468007" cy="27426"/>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31"/>
          <p:cNvSpPr/>
          <p:nvPr/>
        </p:nvSpPr>
        <p:spPr>
          <a:xfrm>
            <a:off x="2910170" y="1097060"/>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31"/>
          <p:cNvSpPr/>
          <p:nvPr/>
        </p:nvSpPr>
        <p:spPr>
          <a:xfrm>
            <a:off x="5365500" y="1214553"/>
            <a:ext cx="2071889" cy="32525"/>
          </a:xfrm>
          <a:custGeom>
            <a:avLst/>
            <a:gdLst/>
            <a:ahLst/>
            <a:cxnLst/>
            <a:rect l="l" t="t" r="r" b="b"/>
            <a:pathLst>
              <a:path w="144938" h="535" extrusionOk="0">
                <a:moveTo>
                  <a:pt x="1" y="1"/>
                </a:moveTo>
                <a:lnTo>
                  <a:pt x="1" y="534"/>
                </a:lnTo>
                <a:lnTo>
                  <a:pt x="144938" y="534"/>
                </a:lnTo>
                <a:lnTo>
                  <a:pt x="144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31"/>
          <p:cNvSpPr/>
          <p:nvPr/>
        </p:nvSpPr>
        <p:spPr>
          <a:xfrm>
            <a:off x="5194573" y="994424"/>
            <a:ext cx="401984" cy="41718"/>
          </a:xfrm>
          <a:custGeom>
            <a:avLst/>
            <a:gdLst/>
            <a:ahLst/>
            <a:cxnLst/>
            <a:rect l="l" t="t" r="r" b="b"/>
            <a:pathLst>
              <a:path w="20649" h="2570" extrusionOk="0">
                <a:moveTo>
                  <a:pt x="0" y="1"/>
                </a:moveTo>
                <a:lnTo>
                  <a:pt x="0" y="2569"/>
                </a:lnTo>
                <a:lnTo>
                  <a:pt x="20648" y="2569"/>
                </a:lnTo>
                <a:lnTo>
                  <a:pt x="2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31"/>
          <p:cNvSpPr/>
          <p:nvPr/>
        </p:nvSpPr>
        <p:spPr>
          <a:xfrm>
            <a:off x="5849677" y="1752627"/>
            <a:ext cx="320163" cy="3358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31"/>
          <p:cNvSpPr/>
          <p:nvPr/>
        </p:nvSpPr>
        <p:spPr>
          <a:xfrm>
            <a:off x="5491950" y="2105997"/>
            <a:ext cx="2063300" cy="25475"/>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31"/>
          <p:cNvSpPr/>
          <p:nvPr/>
        </p:nvSpPr>
        <p:spPr>
          <a:xfrm>
            <a:off x="4584895" y="3766284"/>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31"/>
          <p:cNvSpPr/>
          <p:nvPr/>
        </p:nvSpPr>
        <p:spPr>
          <a:xfrm>
            <a:off x="5808772" y="3531284"/>
            <a:ext cx="401984" cy="41701"/>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31"/>
          <p:cNvSpPr/>
          <p:nvPr/>
        </p:nvSpPr>
        <p:spPr>
          <a:xfrm>
            <a:off x="4876675" y="2868447"/>
            <a:ext cx="3008873" cy="33051"/>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31"/>
          <p:cNvSpPr/>
          <p:nvPr/>
        </p:nvSpPr>
        <p:spPr>
          <a:xfrm>
            <a:off x="1201050" y="1915173"/>
            <a:ext cx="709109" cy="29025"/>
          </a:xfrm>
          <a:custGeom>
            <a:avLst/>
            <a:gdLst/>
            <a:ahLst/>
            <a:cxnLst/>
            <a:rect l="l" t="t" r="r" b="b"/>
            <a:pathLst>
              <a:path w="144938" h="568" extrusionOk="0">
                <a:moveTo>
                  <a:pt x="0" y="0"/>
                </a:moveTo>
                <a:lnTo>
                  <a:pt x="0" y="567"/>
                </a:lnTo>
                <a:lnTo>
                  <a:pt x="144937" y="567"/>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31"/>
          <p:cNvSpPr/>
          <p:nvPr/>
        </p:nvSpPr>
        <p:spPr>
          <a:xfrm>
            <a:off x="6660650" y="23270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31"/>
          <p:cNvSpPr/>
          <p:nvPr/>
        </p:nvSpPr>
        <p:spPr>
          <a:xfrm rot="10800000" flipH="1">
            <a:off x="4967051" y="3272643"/>
            <a:ext cx="2470468" cy="20025"/>
          </a:xfrm>
          <a:custGeom>
            <a:avLst/>
            <a:gdLst/>
            <a:ahLst/>
            <a:cxnLst/>
            <a:rect l="l" t="t" r="r" b="b"/>
            <a:pathLst>
              <a:path w="144938" h="568" extrusionOk="0">
                <a:moveTo>
                  <a:pt x="1" y="0"/>
                </a:moveTo>
                <a:lnTo>
                  <a:pt x="1" y="567"/>
                </a:lnTo>
                <a:lnTo>
                  <a:pt x="144938" y="567"/>
                </a:lnTo>
                <a:lnTo>
                  <a:pt x="1449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31"/>
          <p:cNvSpPr/>
          <p:nvPr/>
        </p:nvSpPr>
        <p:spPr>
          <a:xfrm>
            <a:off x="4645237" y="1302550"/>
            <a:ext cx="132902" cy="34627"/>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31"/>
          <p:cNvSpPr/>
          <p:nvPr/>
        </p:nvSpPr>
        <p:spPr>
          <a:xfrm rot="10800000" flipH="1">
            <a:off x="2595516" y="1203160"/>
            <a:ext cx="177150" cy="25476"/>
          </a:xfrm>
          <a:custGeom>
            <a:avLst/>
            <a:gdLst/>
            <a:ahLst/>
            <a:cxnLst/>
            <a:rect l="l" t="t" r="r" b="b"/>
            <a:pathLst>
              <a:path w="3203" h="835" extrusionOk="0">
                <a:moveTo>
                  <a:pt x="0" y="1"/>
                </a:moveTo>
                <a:lnTo>
                  <a:pt x="0" y="835"/>
                </a:lnTo>
                <a:lnTo>
                  <a:pt x="3202" y="835"/>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31"/>
          <p:cNvSpPr/>
          <p:nvPr/>
        </p:nvSpPr>
        <p:spPr>
          <a:xfrm>
            <a:off x="5844025" y="3091500"/>
            <a:ext cx="250119" cy="22598"/>
          </a:xfrm>
          <a:custGeom>
            <a:avLst/>
            <a:gdLst/>
            <a:ahLst/>
            <a:cxnLst/>
            <a:rect l="l" t="t" r="r" b="b"/>
            <a:pathLst>
              <a:path w="24752" h="2270" extrusionOk="0">
                <a:moveTo>
                  <a:pt x="1" y="1"/>
                </a:moveTo>
                <a:lnTo>
                  <a:pt x="1" y="2269"/>
                </a:lnTo>
                <a:lnTo>
                  <a:pt x="24752" y="2269"/>
                </a:lnTo>
                <a:lnTo>
                  <a:pt x="24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31"/>
          <p:cNvSpPr/>
          <p:nvPr/>
        </p:nvSpPr>
        <p:spPr>
          <a:xfrm>
            <a:off x="2244300" y="2094296"/>
            <a:ext cx="125527" cy="79473"/>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31"/>
          <p:cNvSpPr/>
          <p:nvPr/>
        </p:nvSpPr>
        <p:spPr>
          <a:xfrm flipH="1">
            <a:off x="2858199" y="2688232"/>
            <a:ext cx="88475" cy="46625"/>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31"/>
          <p:cNvSpPr/>
          <p:nvPr/>
        </p:nvSpPr>
        <p:spPr>
          <a:xfrm rot="10800000" flipH="1">
            <a:off x="3230325" y="2777787"/>
            <a:ext cx="547799" cy="3202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31"/>
          <p:cNvSpPr/>
          <p:nvPr/>
        </p:nvSpPr>
        <p:spPr>
          <a:xfrm>
            <a:off x="6076078" y="2553520"/>
            <a:ext cx="124611" cy="49681"/>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31"/>
          <p:cNvSpPr/>
          <p:nvPr/>
        </p:nvSpPr>
        <p:spPr>
          <a:xfrm>
            <a:off x="2547818" y="2479156"/>
            <a:ext cx="111054" cy="30713"/>
          </a:xfrm>
          <a:custGeom>
            <a:avLst/>
            <a:gdLst/>
            <a:ahLst/>
            <a:cxnLst/>
            <a:rect l="l" t="t" r="r" b="b"/>
            <a:pathLst>
              <a:path w="4104" h="1135" extrusionOk="0">
                <a:moveTo>
                  <a:pt x="1" y="0"/>
                </a:moveTo>
                <a:lnTo>
                  <a:pt x="1"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31"/>
          <p:cNvSpPr/>
          <p:nvPr/>
        </p:nvSpPr>
        <p:spPr>
          <a:xfrm>
            <a:off x="2808351" y="1977307"/>
            <a:ext cx="371390" cy="22601"/>
          </a:xfrm>
          <a:custGeom>
            <a:avLst/>
            <a:gdLst/>
            <a:ahLst/>
            <a:cxnLst/>
            <a:rect l="l" t="t" r="r" b="b"/>
            <a:pathLst>
              <a:path w="19248" h="1869" extrusionOk="0">
                <a:moveTo>
                  <a:pt x="0" y="1"/>
                </a:moveTo>
                <a:lnTo>
                  <a:pt x="0" y="1869"/>
                </a:lnTo>
                <a:lnTo>
                  <a:pt x="19247" y="1869"/>
                </a:lnTo>
                <a:lnTo>
                  <a:pt x="19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31"/>
          <p:cNvSpPr/>
          <p:nvPr/>
        </p:nvSpPr>
        <p:spPr>
          <a:xfrm>
            <a:off x="3589220" y="2062473"/>
            <a:ext cx="194994" cy="30713"/>
          </a:xfrm>
          <a:custGeom>
            <a:avLst/>
            <a:gdLst/>
            <a:ahLst/>
            <a:cxnLst/>
            <a:rect l="l" t="t" r="r" b="b"/>
            <a:pathLst>
              <a:path w="7206" h="1135" extrusionOk="0">
                <a:moveTo>
                  <a:pt x="0" y="1"/>
                </a:moveTo>
                <a:lnTo>
                  <a:pt x="0" y="1135"/>
                </a:lnTo>
                <a:lnTo>
                  <a:pt x="7205" y="1135"/>
                </a:lnTo>
                <a:lnTo>
                  <a:pt x="7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31"/>
          <p:cNvSpPr/>
          <p:nvPr/>
        </p:nvSpPr>
        <p:spPr>
          <a:xfrm>
            <a:off x="6460856" y="1833640"/>
            <a:ext cx="125504" cy="35232"/>
          </a:xfrm>
          <a:custGeom>
            <a:avLst/>
            <a:gdLst/>
            <a:ahLst/>
            <a:cxnLst/>
            <a:rect l="l" t="t" r="r" b="b"/>
            <a:pathLst>
              <a:path w="4638" h="1302" extrusionOk="0">
                <a:moveTo>
                  <a:pt x="1" y="0"/>
                </a:moveTo>
                <a:lnTo>
                  <a:pt x="1" y="1301"/>
                </a:lnTo>
                <a:lnTo>
                  <a:pt x="4637" y="1301"/>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31"/>
          <p:cNvSpPr/>
          <p:nvPr/>
        </p:nvSpPr>
        <p:spPr>
          <a:xfrm>
            <a:off x="6188852" y="2269310"/>
            <a:ext cx="67704" cy="18969"/>
          </a:xfrm>
          <a:custGeom>
            <a:avLst/>
            <a:gdLst/>
            <a:ahLst/>
            <a:cxnLst/>
            <a:rect l="l" t="t" r="r" b="b"/>
            <a:pathLst>
              <a:path w="2502"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31"/>
          <p:cNvSpPr/>
          <p:nvPr/>
        </p:nvSpPr>
        <p:spPr>
          <a:xfrm>
            <a:off x="3692175" y="1443645"/>
            <a:ext cx="194068" cy="50575"/>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31"/>
          <p:cNvSpPr/>
          <p:nvPr/>
        </p:nvSpPr>
        <p:spPr>
          <a:xfrm>
            <a:off x="3519750" y="2313846"/>
            <a:ext cx="439617" cy="33598"/>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31"/>
          <p:cNvSpPr/>
          <p:nvPr/>
        </p:nvSpPr>
        <p:spPr>
          <a:xfrm>
            <a:off x="4786164" y="1468916"/>
            <a:ext cx="194074" cy="31606"/>
          </a:xfrm>
          <a:custGeom>
            <a:avLst/>
            <a:gdLst/>
            <a:ahLst/>
            <a:cxnLst/>
            <a:rect l="l" t="t" r="r" b="b"/>
            <a:pathLst>
              <a:path w="7172" h="1168" extrusionOk="0">
                <a:moveTo>
                  <a:pt x="0" y="0"/>
                </a:moveTo>
                <a:lnTo>
                  <a:pt x="0" y="1168"/>
                </a:lnTo>
                <a:lnTo>
                  <a:pt x="7172" y="1168"/>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31"/>
          <p:cNvSpPr/>
          <p:nvPr/>
        </p:nvSpPr>
        <p:spPr>
          <a:xfrm>
            <a:off x="4682150" y="1974018"/>
            <a:ext cx="1175270" cy="22599"/>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31"/>
          <p:cNvSpPr/>
          <p:nvPr/>
        </p:nvSpPr>
        <p:spPr>
          <a:xfrm>
            <a:off x="4187976" y="3598447"/>
            <a:ext cx="233227" cy="41725"/>
          </a:xfrm>
          <a:custGeom>
            <a:avLst/>
            <a:gdLst/>
            <a:ahLst/>
            <a:cxnLst/>
            <a:rect l="l" t="t" r="r" b="b"/>
            <a:pathLst>
              <a:path w="4370" h="701" extrusionOk="0">
                <a:moveTo>
                  <a:pt x="0" y="0"/>
                </a:moveTo>
                <a:lnTo>
                  <a:pt x="0" y="701"/>
                </a:lnTo>
                <a:lnTo>
                  <a:pt x="4370" y="701"/>
                </a:lnTo>
                <a:lnTo>
                  <a:pt x="4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31"/>
          <p:cNvSpPr/>
          <p:nvPr/>
        </p:nvSpPr>
        <p:spPr>
          <a:xfrm>
            <a:off x="5074219" y="3590735"/>
            <a:ext cx="490275" cy="60506"/>
          </a:xfrm>
          <a:custGeom>
            <a:avLst/>
            <a:gdLst/>
            <a:ahLst/>
            <a:cxnLst/>
            <a:rect l="l" t="t" r="r" b="b"/>
            <a:pathLst>
              <a:path w="24752" h="2236" extrusionOk="0">
                <a:moveTo>
                  <a:pt x="0" y="0"/>
                </a:moveTo>
                <a:lnTo>
                  <a:pt x="0" y="2235"/>
                </a:lnTo>
                <a:lnTo>
                  <a:pt x="24751" y="2235"/>
                </a:lnTo>
                <a:lnTo>
                  <a:pt x="24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31"/>
          <p:cNvSpPr/>
          <p:nvPr/>
        </p:nvSpPr>
        <p:spPr>
          <a:xfrm>
            <a:off x="3672149" y="3087754"/>
            <a:ext cx="194101" cy="30713"/>
          </a:xfrm>
          <a:custGeom>
            <a:avLst/>
            <a:gdLst/>
            <a:ahLst/>
            <a:cxnLst/>
            <a:rect l="l" t="t" r="r" b="b"/>
            <a:pathLst>
              <a:path w="7173" h="1135" extrusionOk="0">
                <a:moveTo>
                  <a:pt x="1" y="1"/>
                </a:moveTo>
                <a:lnTo>
                  <a:pt x="1" y="1135"/>
                </a:lnTo>
                <a:lnTo>
                  <a:pt x="7173" y="1135"/>
                </a:lnTo>
                <a:lnTo>
                  <a:pt x="7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31"/>
          <p:cNvSpPr/>
          <p:nvPr/>
        </p:nvSpPr>
        <p:spPr>
          <a:xfrm>
            <a:off x="1392713" y="32895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31"/>
          <p:cNvSpPr txBox="1">
            <a:spLocks noGrp="1"/>
          </p:cNvSpPr>
          <p:nvPr>
            <p:ph type="title"/>
          </p:nvPr>
        </p:nvSpPr>
        <p:spPr>
          <a:xfrm>
            <a:off x="552790" y="1197992"/>
            <a:ext cx="7503597" cy="24145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7200" dirty="0">
                <a:latin typeface="Rockwell Extra Bold" panose="02060903040505020403" pitchFamily="18" charset="0"/>
              </a:rPr>
              <a:t>College Cafeteria Website</a:t>
            </a:r>
            <a:endParaRPr lang="en-IN" sz="7200" dirty="0">
              <a:latin typeface="Rockwell Extra Bold" panose="02060903040505020403" pitchFamily="18" charset="0"/>
            </a:endParaRPr>
          </a:p>
        </p:txBody>
      </p:sp>
      <p:grpSp>
        <p:nvGrpSpPr>
          <p:cNvPr id="2670" name="Google Shape;2670;p31"/>
          <p:cNvGrpSpPr/>
          <p:nvPr/>
        </p:nvGrpSpPr>
        <p:grpSpPr>
          <a:xfrm>
            <a:off x="1724766" y="1574571"/>
            <a:ext cx="6230977" cy="1800001"/>
            <a:chOff x="1497698" y="1342700"/>
            <a:chExt cx="6230977" cy="1800001"/>
          </a:xfrm>
        </p:grpSpPr>
        <p:sp>
          <p:nvSpPr>
            <p:cNvPr id="2671" name="Google Shape;2671;p31"/>
            <p:cNvSpPr/>
            <p:nvPr/>
          </p:nvSpPr>
          <p:spPr>
            <a:xfrm rot="10800000" flipH="1">
              <a:off x="6223588" y="1403933"/>
              <a:ext cx="284672" cy="23126"/>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31"/>
            <p:cNvSpPr/>
            <p:nvPr/>
          </p:nvSpPr>
          <p:spPr>
            <a:xfrm>
              <a:off x="2754450" y="23647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31"/>
            <p:cNvSpPr/>
            <p:nvPr/>
          </p:nvSpPr>
          <p:spPr>
            <a:xfrm rot="10800000" flipH="1">
              <a:off x="6104138" y="2083088"/>
              <a:ext cx="230975" cy="38800"/>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31"/>
            <p:cNvSpPr/>
            <p:nvPr/>
          </p:nvSpPr>
          <p:spPr>
            <a:xfrm>
              <a:off x="6551257" y="17107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31"/>
            <p:cNvSpPr/>
            <p:nvPr/>
          </p:nvSpPr>
          <p:spPr>
            <a:xfrm>
              <a:off x="2847822" y="3041794"/>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31"/>
            <p:cNvSpPr/>
            <p:nvPr/>
          </p:nvSpPr>
          <p:spPr>
            <a:xfrm rot="10800000" flipH="1">
              <a:off x="4559857" y="2071066"/>
              <a:ext cx="163993" cy="13550"/>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31"/>
            <p:cNvSpPr/>
            <p:nvPr/>
          </p:nvSpPr>
          <p:spPr>
            <a:xfrm>
              <a:off x="5218954" y="2378310"/>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31"/>
            <p:cNvSpPr/>
            <p:nvPr/>
          </p:nvSpPr>
          <p:spPr>
            <a:xfrm>
              <a:off x="5056288" y="1537792"/>
              <a:ext cx="337179" cy="46628"/>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31"/>
            <p:cNvSpPr/>
            <p:nvPr/>
          </p:nvSpPr>
          <p:spPr>
            <a:xfrm>
              <a:off x="4563855" y="3004813"/>
              <a:ext cx="164180"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31"/>
            <p:cNvSpPr/>
            <p:nvPr/>
          </p:nvSpPr>
          <p:spPr>
            <a:xfrm>
              <a:off x="7564675" y="1610182"/>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31"/>
            <p:cNvSpPr/>
            <p:nvPr/>
          </p:nvSpPr>
          <p:spPr>
            <a:xfrm>
              <a:off x="2447907" y="20858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31"/>
            <p:cNvSpPr/>
            <p:nvPr/>
          </p:nvSpPr>
          <p:spPr>
            <a:xfrm>
              <a:off x="6480527" y="2256228"/>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31"/>
            <p:cNvSpPr/>
            <p:nvPr/>
          </p:nvSpPr>
          <p:spPr>
            <a:xfrm>
              <a:off x="3694400" y="2128325"/>
              <a:ext cx="218172" cy="65325"/>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31"/>
            <p:cNvSpPr/>
            <p:nvPr/>
          </p:nvSpPr>
          <p:spPr>
            <a:xfrm>
              <a:off x="5777438" y="2110559"/>
              <a:ext cx="89551" cy="221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31"/>
            <p:cNvSpPr/>
            <p:nvPr/>
          </p:nvSpPr>
          <p:spPr>
            <a:xfrm>
              <a:off x="3379500" y="281188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31"/>
            <p:cNvSpPr/>
            <p:nvPr/>
          </p:nvSpPr>
          <p:spPr>
            <a:xfrm>
              <a:off x="3164382" y="208580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31"/>
            <p:cNvSpPr/>
            <p:nvPr/>
          </p:nvSpPr>
          <p:spPr>
            <a:xfrm>
              <a:off x="2728350" y="15518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31"/>
            <p:cNvSpPr/>
            <p:nvPr/>
          </p:nvSpPr>
          <p:spPr>
            <a:xfrm>
              <a:off x="2276639" y="1385213"/>
              <a:ext cx="202498" cy="26300"/>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31"/>
            <p:cNvSpPr/>
            <p:nvPr/>
          </p:nvSpPr>
          <p:spPr>
            <a:xfrm>
              <a:off x="1557682" y="16654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31"/>
            <p:cNvSpPr/>
            <p:nvPr/>
          </p:nvSpPr>
          <p:spPr>
            <a:xfrm>
              <a:off x="1497698" y="1361075"/>
              <a:ext cx="129749" cy="5085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31"/>
            <p:cNvSpPr/>
            <p:nvPr/>
          </p:nvSpPr>
          <p:spPr>
            <a:xfrm>
              <a:off x="3897782" y="2785597"/>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31"/>
            <p:cNvSpPr/>
            <p:nvPr/>
          </p:nvSpPr>
          <p:spPr>
            <a:xfrm>
              <a:off x="2560825" y="23871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31"/>
            <p:cNvSpPr/>
            <p:nvPr/>
          </p:nvSpPr>
          <p:spPr>
            <a:xfrm>
              <a:off x="5355352" y="2788553"/>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31"/>
            <p:cNvSpPr/>
            <p:nvPr/>
          </p:nvSpPr>
          <p:spPr>
            <a:xfrm>
              <a:off x="5389925" y="312575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31"/>
            <p:cNvSpPr/>
            <p:nvPr/>
          </p:nvSpPr>
          <p:spPr>
            <a:xfrm>
              <a:off x="60895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31"/>
            <p:cNvSpPr/>
            <p:nvPr/>
          </p:nvSpPr>
          <p:spPr>
            <a:xfrm>
              <a:off x="4167444" y="2377072"/>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31"/>
            <p:cNvSpPr/>
            <p:nvPr/>
          </p:nvSpPr>
          <p:spPr>
            <a:xfrm>
              <a:off x="48506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31"/>
            <p:cNvSpPr/>
            <p:nvPr/>
          </p:nvSpPr>
          <p:spPr>
            <a:xfrm>
              <a:off x="5925582"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31"/>
            <p:cNvSpPr/>
            <p:nvPr/>
          </p:nvSpPr>
          <p:spPr>
            <a:xfrm>
              <a:off x="3009525" y="13729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31"/>
            <p:cNvSpPr/>
            <p:nvPr/>
          </p:nvSpPr>
          <p:spPr>
            <a:xfrm>
              <a:off x="3535825" y="1645625"/>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31"/>
            <p:cNvSpPr/>
            <p:nvPr/>
          </p:nvSpPr>
          <p:spPr>
            <a:xfrm>
              <a:off x="3819900" y="1429800"/>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31"/>
            <p:cNvSpPr/>
            <p:nvPr/>
          </p:nvSpPr>
          <p:spPr>
            <a:xfrm>
              <a:off x="5643550" y="136360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31"/>
            <p:cNvSpPr/>
            <p:nvPr/>
          </p:nvSpPr>
          <p:spPr>
            <a:xfrm>
              <a:off x="4257600" y="1704964"/>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31"/>
            <p:cNvSpPr/>
            <p:nvPr/>
          </p:nvSpPr>
          <p:spPr>
            <a:xfrm>
              <a:off x="4479425" y="288531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31"/>
            <p:cNvSpPr/>
            <p:nvPr/>
          </p:nvSpPr>
          <p:spPr>
            <a:xfrm>
              <a:off x="3991125" y="161016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31"/>
            <p:cNvSpPr/>
            <p:nvPr/>
          </p:nvSpPr>
          <p:spPr>
            <a:xfrm>
              <a:off x="7236157"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31"/>
            <p:cNvSpPr/>
            <p:nvPr/>
          </p:nvSpPr>
          <p:spPr>
            <a:xfrm>
              <a:off x="4206700" y="135865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31"/>
            <p:cNvSpPr/>
            <p:nvPr/>
          </p:nvSpPr>
          <p:spPr>
            <a:xfrm>
              <a:off x="4776650" y="1614837"/>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31"/>
            <p:cNvSpPr/>
            <p:nvPr/>
          </p:nvSpPr>
          <p:spPr>
            <a:xfrm>
              <a:off x="6836000" y="134270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31"/>
            <p:cNvSpPr/>
            <p:nvPr/>
          </p:nvSpPr>
          <p:spPr>
            <a:xfrm>
              <a:off x="5191236" y="3092975"/>
              <a:ext cx="129749"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31"/>
            <p:cNvSpPr/>
            <p:nvPr/>
          </p:nvSpPr>
          <p:spPr>
            <a:xfrm>
              <a:off x="4331457" y="231775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669"/>
                                        </p:tgtEl>
                                        <p:attrNameLst>
                                          <p:attrName>style.visibility</p:attrName>
                                        </p:attrNameLst>
                                      </p:cBhvr>
                                      <p:to>
                                        <p:strVal val="visible"/>
                                      </p:to>
                                    </p:set>
                                    <p:anim calcmode="lin" valueType="num">
                                      <p:cBhvr>
                                        <p:cTn id="7" dur="1000" fill="hold"/>
                                        <p:tgtEl>
                                          <p:spTgt spid="2669"/>
                                        </p:tgtEl>
                                        <p:attrNameLst>
                                          <p:attrName>ppt_w</p:attrName>
                                        </p:attrNameLst>
                                      </p:cBhvr>
                                      <p:tavLst>
                                        <p:tav tm="0">
                                          <p:val>
                                            <p:fltVal val="0"/>
                                          </p:val>
                                        </p:tav>
                                        <p:tav tm="100000">
                                          <p:val>
                                            <p:strVal val="#ppt_w"/>
                                          </p:val>
                                        </p:tav>
                                      </p:tavLst>
                                    </p:anim>
                                    <p:anim calcmode="lin" valueType="num">
                                      <p:cBhvr>
                                        <p:cTn id="8" dur="1000" fill="hold"/>
                                        <p:tgtEl>
                                          <p:spTgt spid="2669"/>
                                        </p:tgtEl>
                                        <p:attrNameLst>
                                          <p:attrName>ppt_h</p:attrName>
                                        </p:attrNameLst>
                                      </p:cBhvr>
                                      <p:tavLst>
                                        <p:tav tm="0">
                                          <p:val>
                                            <p:fltVal val="0"/>
                                          </p:val>
                                        </p:tav>
                                        <p:tav tm="100000">
                                          <p:val>
                                            <p:strVal val="#ppt_h"/>
                                          </p:val>
                                        </p:tav>
                                      </p:tavLst>
                                    </p:anim>
                                    <p:anim calcmode="lin" valueType="num">
                                      <p:cBhvr>
                                        <p:cTn id="9" dur="1000" fill="hold"/>
                                        <p:tgtEl>
                                          <p:spTgt spid="2669"/>
                                        </p:tgtEl>
                                        <p:attrNameLst>
                                          <p:attrName>style.rotation</p:attrName>
                                        </p:attrNameLst>
                                      </p:cBhvr>
                                      <p:tavLst>
                                        <p:tav tm="0">
                                          <p:val>
                                            <p:fltVal val="90"/>
                                          </p:val>
                                        </p:tav>
                                        <p:tav tm="100000">
                                          <p:val>
                                            <p:fltVal val="0"/>
                                          </p:val>
                                        </p:tav>
                                      </p:tavLst>
                                    </p:anim>
                                    <p:animEffect transition="in" filter="fade">
                                      <p:cBhvr>
                                        <p:cTn id="10" dur="1000"/>
                                        <p:tgtEl>
                                          <p:spTgt spid="2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cxnSp>
        <p:nvCxnSpPr>
          <p:cNvPr id="3792" name="Google Shape;3792;p48"/>
          <p:cNvCxnSpPr/>
          <p:nvPr/>
        </p:nvCxnSpPr>
        <p:spPr>
          <a:xfrm rot="10800000" flipH="1">
            <a:off x="5701577" y="2249001"/>
            <a:ext cx="575700" cy="300"/>
          </a:xfrm>
          <a:prstGeom prst="straightConnector1">
            <a:avLst/>
          </a:prstGeom>
          <a:noFill/>
          <a:ln w="28575" cap="flat" cmpd="sng">
            <a:solidFill>
              <a:schemeClr val="dk1"/>
            </a:solidFill>
            <a:prstDash val="solid"/>
            <a:round/>
            <a:headEnd type="none" w="med" len="med"/>
            <a:tailEnd type="oval" w="med" len="med"/>
          </a:ln>
        </p:spPr>
      </p:cxnSp>
      <p:cxnSp>
        <p:nvCxnSpPr>
          <p:cNvPr id="3793" name="Google Shape;3793;p48"/>
          <p:cNvCxnSpPr/>
          <p:nvPr/>
        </p:nvCxnSpPr>
        <p:spPr>
          <a:xfrm rot="10800000">
            <a:off x="3473959" y="3778350"/>
            <a:ext cx="566400" cy="0"/>
          </a:xfrm>
          <a:prstGeom prst="straightConnector1">
            <a:avLst/>
          </a:prstGeom>
          <a:noFill/>
          <a:ln w="28575" cap="flat" cmpd="sng">
            <a:solidFill>
              <a:schemeClr val="dk1"/>
            </a:solidFill>
            <a:prstDash val="solid"/>
            <a:round/>
            <a:headEnd type="none" w="med" len="med"/>
            <a:tailEnd type="oval" w="med" len="med"/>
          </a:ln>
        </p:spPr>
      </p:cxnSp>
      <p:cxnSp>
        <p:nvCxnSpPr>
          <p:cNvPr id="3794" name="Google Shape;3794;p48"/>
          <p:cNvCxnSpPr/>
          <p:nvPr/>
        </p:nvCxnSpPr>
        <p:spPr>
          <a:xfrm rot="10800000">
            <a:off x="2867325" y="2249151"/>
            <a:ext cx="803100" cy="0"/>
          </a:xfrm>
          <a:prstGeom prst="straightConnector1">
            <a:avLst/>
          </a:prstGeom>
          <a:noFill/>
          <a:ln w="28575" cap="flat" cmpd="sng">
            <a:solidFill>
              <a:schemeClr val="dk1"/>
            </a:solidFill>
            <a:prstDash val="solid"/>
            <a:round/>
            <a:headEnd type="none" w="med" len="med"/>
            <a:tailEnd type="oval" w="med" len="med"/>
          </a:ln>
        </p:spPr>
      </p:cxnSp>
      <p:sp>
        <p:nvSpPr>
          <p:cNvPr id="3797" name="Google Shape;3797;p48"/>
          <p:cNvSpPr/>
          <p:nvPr/>
        </p:nvSpPr>
        <p:spPr>
          <a:xfrm>
            <a:off x="3942644" y="3167050"/>
            <a:ext cx="1078200" cy="10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48"/>
          <p:cNvSpPr/>
          <p:nvPr/>
        </p:nvSpPr>
        <p:spPr>
          <a:xfrm>
            <a:off x="3517719" y="2122434"/>
            <a:ext cx="908400" cy="90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48"/>
          <p:cNvSpPr/>
          <p:nvPr/>
        </p:nvSpPr>
        <p:spPr>
          <a:xfrm>
            <a:off x="4565802" y="1844050"/>
            <a:ext cx="1140000" cy="118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48"/>
          <p:cNvSpPr/>
          <p:nvPr/>
        </p:nvSpPr>
        <p:spPr>
          <a:xfrm>
            <a:off x="3996275" y="3239250"/>
            <a:ext cx="1078200" cy="1078200"/>
          </a:xfrm>
          <a:prstGeom prst="rect">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48"/>
          <p:cNvSpPr/>
          <p:nvPr/>
        </p:nvSpPr>
        <p:spPr>
          <a:xfrm>
            <a:off x="3573344" y="2073609"/>
            <a:ext cx="908400" cy="90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48"/>
          <p:cNvSpPr/>
          <p:nvPr/>
        </p:nvSpPr>
        <p:spPr>
          <a:xfrm>
            <a:off x="4621427" y="1795225"/>
            <a:ext cx="1140000" cy="118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48"/>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SOFTWARE REQUIREMTS</a:t>
            </a:r>
            <a:endParaRPr dirty="0"/>
          </a:p>
        </p:txBody>
      </p:sp>
      <p:sp>
        <p:nvSpPr>
          <p:cNvPr id="3805" name="Google Shape;3805;p48"/>
          <p:cNvSpPr txBox="1"/>
          <p:nvPr/>
        </p:nvSpPr>
        <p:spPr>
          <a:xfrm>
            <a:off x="6409675" y="2289625"/>
            <a:ext cx="1669200" cy="531000"/>
          </a:xfrm>
          <a:prstGeom prst="rect">
            <a:avLst/>
          </a:prstGeom>
          <a:noFill/>
          <a:ln>
            <a:noFill/>
          </a:ln>
        </p:spPr>
        <p:txBody>
          <a:bodyPr spcFirstLastPara="1" wrap="square" lIns="91425" tIns="16400" rIns="0" bIns="0" anchor="t" anchorCtr="0">
            <a:noAutofit/>
          </a:bodyPr>
          <a:lstStyle/>
          <a:p>
            <a:pPr marL="0" marR="0" lvl="0" indent="0" algn="r" rtl="0">
              <a:lnSpc>
                <a:spcPct val="100000"/>
              </a:lnSpc>
              <a:spcBef>
                <a:spcPts val="100"/>
              </a:spcBef>
              <a:spcAft>
                <a:spcPts val="0"/>
              </a:spcAft>
              <a:buNone/>
            </a:pPr>
            <a:r>
              <a:rPr lang="en-IN" dirty="0">
                <a:solidFill>
                  <a:schemeClr val="dk1"/>
                </a:solidFill>
                <a:latin typeface="Montserrat" panose="00000500000000000000"/>
                <a:ea typeface="Montserrat" panose="00000500000000000000"/>
                <a:cs typeface="Montserrat" panose="00000500000000000000"/>
                <a:sym typeface="Montserrat" panose="00000500000000000000"/>
              </a:rPr>
              <a:t>C</a:t>
            </a:r>
            <a:r>
              <a:rPr lang="en-GB" dirty="0">
                <a:solidFill>
                  <a:schemeClr val="dk1"/>
                </a:solidFill>
                <a:latin typeface="Montserrat" panose="00000500000000000000"/>
                <a:ea typeface="Montserrat" panose="00000500000000000000"/>
                <a:cs typeface="Montserrat" panose="00000500000000000000"/>
                <a:sym typeface="Montserrat" panose="00000500000000000000"/>
              </a:rPr>
              <a:t>omplete design of the webpage</a:t>
            </a:r>
            <a:endParaRPr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06" name="Google Shape;3806;p48"/>
          <p:cNvSpPr txBox="1"/>
          <p:nvPr/>
        </p:nvSpPr>
        <p:spPr>
          <a:xfrm>
            <a:off x="6637675" y="1956275"/>
            <a:ext cx="1441200" cy="401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CSS</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07" name="Google Shape;3807;p48"/>
          <p:cNvSpPr txBox="1"/>
          <p:nvPr/>
        </p:nvSpPr>
        <p:spPr>
          <a:xfrm>
            <a:off x="1065125" y="1956275"/>
            <a:ext cx="1441200" cy="40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HTML</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08" name="Google Shape;3808;p48"/>
          <p:cNvSpPr txBox="1"/>
          <p:nvPr/>
        </p:nvSpPr>
        <p:spPr>
          <a:xfrm>
            <a:off x="1660208" y="3472378"/>
            <a:ext cx="1735543" cy="40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JAVASCRIPT</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11" name="Google Shape;3811;p48"/>
          <p:cNvSpPr txBox="1"/>
          <p:nvPr/>
        </p:nvSpPr>
        <p:spPr>
          <a:xfrm>
            <a:off x="1065125" y="1599213"/>
            <a:ext cx="754800"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60%</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12" name="Google Shape;3812;p48"/>
          <p:cNvSpPr txBox="1"/>
          <p:nvPr/>
        </p:nvSpPr>
        <p:spPr>
          <a:xfrm>
            <a:off x="6938875" y="1599225"/>
            <a:ext cx="1140000" cy="353100"/>
          </a:xfrm>
          <a:prstGeom prst="rect">
            <a:avLst/>
          </a:prstGeom>
          <a:noFill/>
          <a:ln>
            <a:noFill/>
          </a:ln>
        </p:spPr>
        <p:txBody>
          <a:bodyPr spcFirstLastPara="1" wrap="square" lIns="0" tIns="6350" rIns="0" bIns="0" anchor="t" anchorCtr="0">
            <a:noAutofit/>
          </a:bodyPr>
          <a:lstStyle/>
          <a:p>
            <a:pPr marL="12700" marR="0" lvl="0" indent="0" algn="r" rtl="0">
              <a:lnSpc>
                <a:spcPct val="100000"/>
              </a:lnSpc>
              <a:spcBef>
                <a:spcPts val="0"/>
              </a:spcBef>
              <a:spcAft>
                <a:spcPts val="0"/>
              </a:spcAft>
              <a:buNone/>
            </a:pPr>
            <a:r>
              <a:rPr lang="en-IN" altLang="en-GB" sz="2000" b="1" dirty="0">
                <a:solidFill>
                  <a:schemeClr val="dk1"/>
                </a:solidFill>
                <a:latin typeface="Montserrat" panose="00000500000000000000"/>
                <a:ea typeface="Montserrat" panose="00000500000000000000"/>
                <a:cs typeface="Montserrat" panose="00000500000000000000"/>
                <a:sym typeface="Montserrat" panose="00000500000000000000"/>
              </a:rPr>
              <a:t>30</a:t>
            </a: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13" name="Google Shape;3813;p48"/>
          <p:cNvSpPr txBox="1"/>
          <p:nvPr/>
        </p:nvSpPr>
        <p:spPr>
          <a:xfrm>
            <a:off x="1660209" y="3119276"/>
            <a:ext cx="754800"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IN" altLang="en-GB" sz="2000" b="1" dirty="0">
                <a:solidFill>
                  <a:schemeClr val="dk1"/>
                </a:solidFill>
                <a:latin typeface="Montserrat" panose="00000500000000000000"/>
                <a:ea typeface="Montserrat" panose="00000500000000000000"/>
                <a:cs typeface="Montserrat" panose="00000500000000000000"/>
                <a:sym typeface="Montserrat" panose="00000500000000000000"/>
              </a:rPr>
              <a:t>10</a:t>
            </a:r>
            <a:r>
              <a:rPr lang="en-GB" sz="2000" b="1" dirty="0">
                <a:solidFill>
                  <a:schemeClr val="dk1"/>
                </a:solidFill>
                <a:latin typeface="Montserrat" panose="00000500000000000000"/>
                <a:ea typeface="Montserrat" panose="00000500000000000000"/>
                <a:cs typeface="Montserrat" panose="00000500000000000000"/>
                <a:sym typeface="Montserrat" panose="00000500000000000000"/>
              </a:rPr>
              <a:t>%</a:t>
            </a:r>
            <a:endParaRPr sz="2000" b="1"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15" name="Google Shape;3815;p48"/>
          <p:cNvSpPr txBox="1"/>
          <p:nvPr/>
        </p:nvSpPr>
        <p:spPr>
          <a:xfrm>
            <a:off x="1065125" y="2293419"/>
            <a:ext cx="1669200" cy="531000"/>
          </a:xfrm>
          <a:prstGeom prst="rect">
            <a:avLst/>
          </a:prstGeom>
          <a:noFill/>
          <a:ln>
            <a:noFill/>
          </a:ln>
        </p:spPr>
        <p:txBody>
          <a:bodyPr spcFirstLastPara="1" wrap="square" lIns="0" tIns="16400" rIns="0" bIns="0" anchor="t" anchorCtr="0">
            <a:noAutofit/>
          </a:bodyPr>
          <a:lstStyle/>
          <a:p>
            <a:pPr marL="0" marR="0" lvl="0" indent="0" algn="l" rtl="0">
              <a:lnSpc>
                <a:spcPct val="100000"/>
              </a:lnSpc>
              <a:spcBef>
                <a:spcPts val="100"/>
              </a:spcBef>
              <a:spcAft>
                <a:spcPts val="0"/>
              </a:spcAft>
              <a:buNone/>
            </a:pPr>
            <a:r>
              <a:rPr lang="en-GB" dirty="0">
                <a:solidFill>
                  <a:schemeClr val="dk1"/>
                </a:solidFill>
                <a:latin typeface="Montserrat" panose="00000500000000000000"/>
                <a:ea typeface="Montserrat" panose="00000500000000000000"/>
                <a:cs typeface="Montserrat" panose="00000500000000000000"/>
                <a:sym typeface="Montserrat" panose="00000500000000000000"/>
              </a:rPr>
              <a:t>Structure of the webpage</a:t>
            </a:r>
            <a:endParaRPr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16" name="Google Shape;3816;p48"/>
          <p:cNvSpPr txBox="1"/>
          <p:nvPr/>
        </p:nvSpPr>
        <p:spPr>
          <a:xfrm>
            <a:off x="1660209" y="3819922"/>
            <a:ext cx="1669200" cy="531000"/>
          </a:xfrm>
          <a:prstGeom prst="rect">
            <a:avLst/>
          </a:prstGeom>
          <a:noFill/>
          <a:ln>
            <a:noFill/>
          </a:ln>
        </p:spPr>
        <p:txBody>
          <a:bodyPr spcFirstLastPara="1" wrap="square" lIns="0" tIns="16400" rIns="0" bIns="0" anchor="t" anchorCtr="0">
            <a:noAutofit/>
          </a:bodyPr>
          <a:lstStyle/>
          <a:p>
            <a:pPr marL="0" lvl="0" indent="0" algn="l" rtl="0">
              <a:spcBef>
                <a:spcPts val="0"/>
              </a:spcBef>
              <a:spcAft>
                <a:spcPts val="0"/>
              </a:spcAft>
              <a:buSzPts val="1100"/>
              <a:buNone/>
            </a:pPr>
            <a:r>
              <a:rPr lang="en-GB" dirty="0">
                <a:solidFill>
                  <a:schemeClr val="dk1"/>
                </a:solidFill>
                <a:latin typeface="Montserrat" panose="00000500000000000000"/>
                <a:ea typeface="Montserrat" panose="00000500000000000000"/>
                <a:cs typeface="Montserrat" panose="00000500000000000000"/>
                <a:sym typeface="Montserrat" panose="00000500000000000000"/>
              </a:rPr>
              <a:t>Created netword-centric application</a:t>
            </a:r>
            <a:endParaRPr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pic>
        <p:nvPicPr>
          <p:cNvPr id="7" name="Picture 6"/>
          <p:cNvPicPr>
            <a:picLocks noChangeAspect="1"/>
          </p:cNvPicPr>
          <p:nvPr/>
        </p:nvPicPr>
        <p:blipFill>
          <a:blip r:embed="rId1"/>
          <a:stretch>
            <a:fillRect/>
          </a:stretch>
        </p:blipFill>
        <p:spPr>
          <a:xfrm>
            <a:off x="4737444" y="1980250"/>
            <a:ext cx="914400" cy="914400"/>
          </a:xfrm>
          <a:prstGeom prst="rect">
            <a:avLst/>
          </a:prstGeom>
        </p:spPr>
      </p:pic>
      <p:pic>
        <p:nvPicPr>
          <p:cNvPr id="11" name="Picture 10"/>
          <p:cNvPicPr>
            <a:picLocks noChangeAspect="1"/>
          </p:cNvPicPr>
          <p:nvPr/>
        </p:nvPicPr>
        <p:blipFill>
          <a:blip r:embed="rId2"/>
          <a:stretch>
            <a:fillRect/>
          </a:stretch>
        </p:blipFill>
        <p:spPr>
          <a:xfrm>
            <a:off x="3603954" y="2114550"/>
            <a:ext cx="844387" cy="844387"/>
          </a:xfrm>
          <a:prstGeom prst="rect">
            <a:avLst/>
          </a:prstGeom>
        </p:spPr>
      </p:pic>
      <p:pic>
        <p:nvPicPr>
          <p:cNvPr id="6" name="Picture 5"/>
          <p:cNvPicPr>
            <a:picLocks noChangeAspect="1"/>
          </p:cNvPicPr>
          <p:nvPr/>
        </p:nvPicPr>
        <p:blipFill>
          <a:blip r:embed="rId3"/>
          <a:stretch>
            <a:fillRect/>
          </a:stretch>
        </p:blipFill>
        <p:spPr>
          <a:xfrm>
            <a:off x="4078363" y="3358182"/>
            <a:ext cx="844776" cy="844621"/>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04"/>
                                        </p:tgtEl>
                                        <p:attrNameLst>
                                          <p:attrName>style.visibility</p:attrName>
                                        </p:attrNameLst>
                                      </p:cBhvr>
                                      <p:to>
                                        <p:strVal val="visible"/>
                                      </p:to>
                                    </p:set>
                                    <p:animEffect transition="in" filter="wipe(down)">
                                      <p:cBhvr>
                                        <p:cTn id="7" dur="500"/>
                                        <p:tgtEl>
                                          <p:spTgt spid="380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807"/>
                                        </p:tgtEl>
                                        <p:attrNameLst>
                                          <p:attrName>style.visibility</p:attrName>
                                        </p:attrNameLst>
                                      </p:cBhvr>
                                      <p:to>
                                        <p:strVal val="visible"/>
                                      </p:to>
                                    </p:set>
                                    <p:animEffect transition="in" filter="wipe(down)">
                                      <p:cBhvr>
                                        <p:cTn id="12" dur="580">
                                          <p:stCondLst>
                                            <p:cond delay="0"/>
                                          </p:stCondLst>
                                        </p:cTn>
                                        <p:tgtEl>
                                          <p:spTgt spid="3807"/>
                                        </p:tgtEl>
                                      </p:cBhvr>
                                    </p:animEffect>
                                    <p:anim calcmode="lin" valueType="num">
                                      <p:cBhvr>
                                        <p:cTn id="13" dur="1822" tmFilter="0,0; 0.14,0.36; 0.43,0.73; 0.71,0.91; 1.0,1.0">
                                          <p:stCondLst>
                                            <p:cond delay="0"/>
                                          </p:stCondLst>
                                        </p:cTn>
                                        <p:tgtEl>
                                          <p:spTgt spid="380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80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80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80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807"/>
                                        </p:tgtEl>
                                        <p:attrNameLst>
                                          <p:attrName>ppt_y</p:attrName>
                                        </p:attrNameLst>
                                      </p:cBhvr>
                                      <p:tavLst>
                                        <p:tav tm="0" fmla="#ppt_y-sin(pi*$)/81">
                                          <p:val>
                                            <p:fltVal val="0"/>
                                          </p:val>
                                        </p:tav>
                                        <p:tav tm="100000">
                                          <p:val>
                                            <p:fltVal val="1"/>
                                          </p:val>
                                        </p:tav>
                                      </p:tavLst>
                                    </p:anim>
                                    <p:animScale>
                                      <p:cBhvr>
                                        <p:cTn id="18" dur="26">
                                          <p:stCondLst>
                                            <p:cond delay="650"/>
                                          </p:stCondLst>
                                        </p:cTn>
                                        <p:tgtEl>
                                          <p:spTgt spid="3807"/>
                                        </p:tgtEl>
                                      </p:cBhvr>
                                      <p:to x="100000" y="60000"/>
                                    </p:animScale>
                                    <p:animScale>
                                      <p:cBhvr>
                                        <p:cTn id="19" dur="166" decel="50000">
                                          <p:stCondLst>
                                            <p:cond delay="676"/>
                                          </p:stCondLst>
                                        </p:cTn>
                                        <p:tgtEl>
                                          <p:spTgt spid="3807"/>
                                        </p:tgtEl>
                                      </p:cBhvr>
                                      <p:to x="100000" y="100000"/>
                                    </p:animScale>
                                    <p:animScale>
                                      <p:cBhvr>
                                        <p:cTn id="20" dur="26">
                                          <p:stCondLst>
                                            <p:cond delay="1312"/>
                                          </p:stCondLst>
                                        </p:cTn>
                                        <p:tgtEl>
                                          <p:spTgt spid="3807"/>
                                        </p:tgtEl>
                                      </p:cBhvr>
                                      <p:to x="100000" y="80000"/>
                                    </p:animScale>
                                    <p:animScale>
                                      <p:cBhvr>
                                        <p:cTn id="21" dur="166" decel="50000">
                                          <p:stCondLst>
                                            <p:cond delay="1338"/>
                                          </p:stCondLst>
                                        </p:cTn>
                                        <p:tgtEl>
                                          <p:spTgt spid="3807"/>
                                        </p:tgtEl>
                                      </p:cBhvr>
                                      <p:to x="100000" y="100000"/>
                                    </p:animScale>
                                    <p:animScale>
                                      <p:cBhvr>
                                        <p:cTn id="22" dur="26">
                                          <p:stCondLst>
                                            <p:cond delay="1642"/>
                                          </p:stCondLst>
                                        </p:cTn>
                                        <p:tgtEl>
                                          <p:spTgt spid="3807"/>
                                        </p:tgtEl>
                                      </p:cBhvr>
                                      <p:to x="100000" y="90000"/>
                                    </p:animScale>
                                    <p:animScale>
                                      <p:cBhvr>
                                        <p:cTn id="23" dur="166" decel="50000">
                                          <p:stCondLst>
                                            <p:cond delay="1668"/>
                                          </p:stCondLst>
                                        </p:cTn>
                                        <p:tgtEl>
                                          <p:spTgt spid="3807"/>
                                        </p:tgtEl>
                                      </p:cBhvr>
                                      <p:to x="100000" y="100000"/>
                                    </p:animScale>
                                    <p:animScale>
                                      <p:cBhvr>
                                        <p:cTn id="24" dur="26">
                                          <p:stCondLst>
                                            <p:cond delay="1808"/>
                                          </p:stCondLst>
                                        </p:cTn>
                                        <p:tgtEl>
                                          <p:spTgt spid="3807"/>
                                        </p:tgtEl>
                                      </p:cBhvr>
                                      <p:to x="100000" y="95000"/>
                                    </p:animScale>
                                    <p:animScale>
                                      <p:cBhvr>
                                        <p:cTn id="25" dur="166" decel="50000">
                                          <p:stCondLst>
                                            <p:cond delay="1834"/>
                                          </p:stCondLst>
                                        </p:cTn>
                                        <p:tgtEl>
                                          <p:spTgt spid="380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3811"/>
                                        </p:tgtEl>
                                        <p:attrNameLst>
                                          <p:attrName>style.visibility</p:attrName>
                                        </p:attrNameLst>
                                      </p:cBhvr>
                                      <p:to>
                                        <p:strVal val="visible"/>
                                      </p:to>
                                    </p:set>
                                    <p:animEffect transition="in" filter="fade">
                                      <p:cBhvr>
                                        <p:cTn id="30" dur="2000"/>
                                        <p:tgtEl>
                                          <p:spTgt spid="3811"/>
                                        </p:tgtEl>
                                      </p:cBhvr>
                                    </p:animEffect>
                                    <p:anim calcmode="lin" valueType="num">
                                      <p:cBhvr>
                                        <p:cTn id="31" dur="2000" fill="hold"/>
                                        <p:tgtEl>
                                          <p:spTgt spid="3811"/>
                                        </p:tgtEl>
                                        <p:attrNameLst>
                                          <p:attrName>ppt_w</p:attrName>
                                        </p:attrNameLst>
                                      </p:cBhvr>
                                      <p:tavLst>
                                        <p:tav tm="0" fmla="#ppt_w*sin(2.5*pi*$)">
                                          <p:val>
                                            <p:fltVal val="0"/>
                                          </p:val>
                                        </p:tav>
                                        <p:tav tm="100000">
                                          <p:val>
                                            <p:fltVal val="1"/>
                                          </p:val>
                                        </p:tav>
                                      </p:tavLst>
                                    </p:anim>
                                    <p:anim calcmode="lin" valueType="num">
                                      <p:cBhvr>
                                        <p:cTn id="32" dur="2000" fill="hold"/>
                                        <p:tgtEl>
                                          <p:spTgt spid="381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15"/>
                                        </p:tgtEl>
                                        <p:attrNameLst>
                                          <p:attrName>style.visibility</p:attrName>
                                        </p:attrNameLst>
                                      </p:cBhvr>
                                      <p:to>
                                        <p:strVal val="visible"/>
                                      </p:to>
                                    </p:set>
                                    <p:anim calcmode="lin" valueType="num">
                                      <p:cBhvr additive="base">
                                        <p:cTn id="37" dur="500" fill="hold"/>
                                        <p:tgtEl>
                                          <p:spTgt spid="3815"/>
                                        </p:tgtEl>
                                        <p:attrNameLst>
                                          <p:attrName>ppt_x</p:attrName>
                                        </p:attrNameLst>
                                      </p:cBhvr>
                                      <p:tavLst>
                                        <p:tav tm="0">
                                          <p:val>
                                            <p:strVal val="#ppt_x"/>
                                          </p:val>
                                        </p:tav>
                                        <p:tav tm="100000">
                                          <p:val>
                                            <p:strVal val="#ppt_x"/>
                                          </p:val>
                                        </p:tav>
                                      </p:tavLst>
                                    </p:anim>
                                    <p:anim calcmode="lin" valueType="num">
                                      <p:cBhvr additive="base">
                                        <p:cTn id="38" dur="500" fill="hold"/>
                                        <p:tgtEl>
                                          <p:spTgt spid="38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812"/>
                                        </p:tgtEl>
                                        <p:attrNameLst>
                                          <p:attrName>style.visibility</p:attrName>
                                        </p:attrNameLst>
                                      </p:cBhvr>
                                      <p:to>
                                        <p:strVal val="visible"/>
                                      </p:to>
                                    </p:set>
                                    <p:animEffect transition="in" filter="fade">
                                      <p:cBhvr>
                                        <p:cTn id="47" dur="1000"/>
                                        <p:tgtEl>
                                          <p:spTgt spid="3812"/>
                                        </p:tgtEl>
                                      </p:cBhvr>
                                    </p:animEffect>
                                    <p:anim calcmode="lin" valueType="num">
                                      <p:cBhvr>
                                        <p:cTn id="48" dur="1000" fill="hold"/>
                                        <p:tgtEl>
                                          <p:spTgt spid="3812"/>
                                        </p:tgtEl>
                                        <p:attrNameLst>
                                          <p:attrName>ppt_x</p:attrName>
                                        </p:attrNameLst>
                                      </p:cBhvr>
                                      <p:tavLst>
                                        <p:tav tm="0">
                                          <p:val>
                                            <p:strVal val="#ppt_x"/>
                                          </p:val>
                                        </p:tav>
                                        <p:tav tm="100000">
                                          <p:val>
                                            <p:strVal val="#ppt_x"/>
                                          </p:val>
                                        </p:tav>
                                      </p:tavLst>
                                    </p:anim>
                                    <p:anim calcmode="lin" valueType="num">
                                      <p:cBhvr>
                                        <p:cTn id="49" dur="1000" fill="hold"/>
                                        <p:tgtEl>
                                          <p:spTgt spid="38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806"/>
                                        </p:tgtEl>
                                        <p:attrNameLst>
                                          <p:attrName>style.visibility</p:attrName>
                                        </p:attrNameLst>
                                      </p:cBhvr>
                                      <p:to>
                                        <p:strVal val="visible"/>
                                      </p:to>
                                    </p:set>
                                    <p:animEffect transition="in" filter="fade">
                                      <p:cBhvr>
                                        <p:cTn id="54" dur="1000"/>
                                        <p:tgtEl>
                                          <p:spTgt spid="3806"/>
                                        </p:tgtEl>
                                      </p:cBhvr>
                                    </p:animEffect>
                                    <p:anim calcmode="lin" valueType="num">
                                      <p:cBhvr>
                                        <p:cTn id="55" dur="1000" fill="hold"/>
                                        <p:tgtEl>
                                          <p:spTgt spid="3806"/>
                                        </p:tgtEl>
                                        <p:attrNameLst>
                                          <p:attrName>ppt_x</p:attrName>
                                        </p:attrNameLst>
                                      </p:cBhvr>
                                      <p:tavLst>
                                        <p:tav tm="0">
                                          <p:val>
                                            <p:strVal val="#ppt_x"/>
                                          </p:val>
                                        </p:tav>
                                        <p:tav tm="100000">
                                          <p:val>
                                            <p:strVal val="#ppt_x"/>
                                          </p:val>
                                        </p:tav>
                                      </p:tavLst>
                                    </p:anim>
                                    <p:anim calcmode="lin" valueType="num">
                                      <p:cBhvr>
                                        <p:cTn id="56" dur="1000" fill="hold"/>
                                        <p:tgtEl>
                                          <p:spTgt spid="380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805"/>
                                        </p:tgtEl>
                                        <p:attrNameLst>
                                          <p:attrName>style.visibility</p:attrName>
                                        </p:attrNameLst>
                                      </p:cBhvr>
                                      <p:to>
                                        <p:strVal val="visible"/>
                                      </p:to>
                                    </p:set>
                                    <p:animEffect transition="in" filter="fade">
                                      <p:cBhvr>
                                        <p:cTn id="61" dur="1000"/>
                                        <p:tgtEl>
                                          <p:spTgt spid="3805"/>
                                        </p:tgtEl>
                                      </p:cBhvr>
                                    </p:animEffect>
                                    <p:anim calcmode="lin" valueType="num">
                                      <p:cBhvr>
                                        <p:cTn id="62" dur="1000" fill="hold"/>
                                        <p:tgtEl>
                                          <p:spTgt spid="3805"/>
                                        </p:tgtEl>
                                        <p:attrNameLst>
                                          <p:attrName>ppt_x</p:attrName>
                                        </p:attrNameLst>
                                      </p:cBhvr>
                                      <p:tavLst>
                                        <p:tav tm="0">
                                          <p:val>
                                            <p:strVal val="#ppt_x"/>
                                          </p:val>
                                        </p:tav>
                                        <p:tav tm="100000">
                                          <p:val>
                                            <p:strVal val="#ppt_x"/>
                                          </p:val>
                                        </p:tav>
                                      </p:tavLst>
                                    </p:anim>
                                    <p:anim calcmode="lin" valueType="num">
                                      <p:cBhvr>
                                        <p:cTn id="63" dur="1000" fill="hold"/>
                                        <p:tgtEl>
                                          <p:spTgt spid="380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813"/>
                                        </p:tgtEl>
                                        <p:attrNameLst>
                                          <p:attrName>style.visibility</p:attrName>
                                        </p:attrNameLst>
                                      </p:cBhvr>
                                      <p:to>
                                        <p:strVal val="visible"/>
                                      </p:to>
                                    </p:set>
                                    <p:anim calcmode="lin" valueType="num">
                                      <p:cBhvr additive="base">
                                        <p:cTn id="75" dur="500" fill="hold"/>
                                        <p:tgtEl>
                                          <p:spTgt spid="3813"/>
                                        </p:tgtEl>
                                        <p:attrNameLst>
                                          <p:attrName>ppt_x</p:attrName>
                                        </p:attrNameLst>
                                      </p:cBhvr>
                                      <p:tavLst>
                                        <p:tav tm="0">
                                          <p:val>
                                            <p:strVal val="#ppt_x"/>
                                          </p:val>
                                        </p:tav>
                                        <p:tav tm="100000">
                                          <p:val>
                                            <p:strVal val="#ppt_x"/>
                                          </p:val>
                                        </p:tav>
                                      </p:tavLst>
                                    </p:anim>
                                    <p:anim calcmode="lin" valueType="num">
                                      <p:cBhvr additive="base">
                                        <p:cTn id="76" dur="500" fill="hold"/>
                                        <p:tgtEl>
                                          <p:spTgt spid="381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808"/>
                                        </p:tgtEl>
                                        <p:attrNameLst>
                                          <p:attrName>style.visibility</p:attrName>
                                        </p:attrNameLst>
                                      </p:cBhvr>
                                      <p:to>
                                        <p:strVal val="visible"/>
                                      </p:to>
                                    </p:set>
                                    <p:anim calcmode="lin" valueType="num">
                                      <p:cBhvr additive="base">
                                        <p:cTn id="81" dur="500" fill="hold"/>
                                        <p:tgtEl>
                                          <p:spTgt spid="3808"/>
                                        </p:tgtEl>
                                        <p:attrNameLst>
                                          <p:attrName>ppt_x</p:attrName>
                                        </p:attrNameLst>
                                      </p:cBhvr>
                                      <p:tavLst>
                                        <p:tav tm="0">
                                          <p:val>
                                            <p:strVal val="#ppt_x"/>
                                          </p:val>
                                        </p:tav>
                                        <p:tav tm="100000">
                                          <p:val>
                                            <p:strVal val="#ppt_x"/>
                                          </p:val>
                                        </p:tav>
                                      </p:tavLst>
                                    </p:anim>
                                    <p:anim calcmode="lin" valueType="num">
                                      <p:cBhvr additive="base">
                                        <p:cTn id="82" dur="500" fill="hold"/>
                                        <p:tgtEl>
                                          <p:spTgt spid="380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816"/>
                                        </p:tgtEl>
                                        <p:attrNameLst>
                                          <p:attrName>style.visibility</p:attrName>
                                        </p:attrNameLst>
                                      </p:cBhvr>
                                      <p:to>
                                        <p:strVal val="visible"/>
                                      </p:to>
                                    </p:set>
                                    <p:anim calcmode="lin" valueType="num">
                                      <p:cBhvr additive="base">
                                        <p:cTn id="87" dur="500" fill="hold"/>
                                        <p:tgtEl>
                                          <p:spTgt spid="3816"/>
                                        </p:tgtEl>
                                        <p:attrNameLst>
                                          <p:attrName>ppt_x</p:attrName>
                                        </p:attrNameLst>
                                      </p:cBhvr>
                                      <p:tavLst>
                                        <p:tav tm="0">
                                          <p:val>
                                            <p:strVal val="#ppt_x"/>
                                          </p:val>
                                        </p:tav>
                                        <p:tav tm="100000">
                                          <p:val>
                                            <p:strVal val="#ppt_x"/>
                                          </p:val>
                                        </p:tav>
                                      </p:tavLst>
                                    </p:anim>
                                    <p:anim calcmode="lin" valueType="num">
                                      <p:cBhvr additive="base">
                                        <p:cTn id="88" dur="500" fill="hold"/>
                                        <p:tgtEl>
                                          <p:spTgt spid="381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1000"/>
                                        <p:tgtEl>
                                          <p:spTgt spid="6"/>
                                        </p:tgtEl>
                                      </p:cBhvr>
                                    </p:animEffect>
                                    <p:anim calcmode="lin" valueType="num">
                                      <p:cBhvr>
                                        <p:cTn id="94" dur="1000" fill="hold"/>
                                        <p:tgtEl>
                                          <p:spTgt spid="6"/>
                                        </p:tgtEl>
                                        <p:attrNameLst>
                                          <p:attrName>ppt_x</p:attrName>
                                        </p:attrNameLst>
                                      </p:cBhvr>
                                      <p:tavLst>
                                        <p:tav tm="0">
                                          <p:val>
                                            <p:strVal val="#ppt_x"/>
                                          </p:val>
                                        </p:tav>
                                        <p:tav tm="100000">
                                          <p:val>
                                            <p:strVal val="#ppt_x"/>
                                          </p:val>
                                        </p:tav>
                                      </p:tavLst>
                                    </p:anim>
                                    <p:anim calcmode="lin" valueType="num">
                                      <p:cBhvr>
                                        <p:cTn id="9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4" grpId="0"/>
      <p:bldP spid="3805" grpId="0"/>
      <p:bldP spid="3806" grpId="0"/>
      <p:bldP spid="3807" grpId="0"/>
      <p:bldP spid="3808" grpId="0"/>
      <p:bldP spid="3811" grpId="0"/>
      <p:bldP spid="3812" grpId="0"/>
      <p:bldP spid="3813" grpId="0"/>
      <p:bldP spid="3815" grpId="0"/>
      <p:bldP spid="38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957" y="305592"/>
            <a:ext cx="6071400" cy="585000"/>
          </a:xfrm>
        </p:spPr>
        <p:txBody>
          <a:bodyPr/>
          <a:lstStyle/>
          <a:p>
            <a:r>
              <a:rPr lang="en-US" sz="4800" dirty="0"/>
              <a:t>HTML</a:t>
            </a:r>
            <a:endParaRPr lang="en-IN" dirty="0"/>
          </a:p>
        </p:txBody>
      </p:sp>
      <p:sp>
        <p:nvSpPr>
          <p:cNvPr id="4" name="TextBox 3"/>
          <p:cNvSpPr txBox="1"/>
          <p:nvPr/>
        </p:nvSpPr>
        <p:spPr>
          <a:xfrm>
            <a:off x="876300" y="1090572"/>
            <a:ext cx="6502400" cy="3970318"/>
          </a:xfrm>
          <a:prstGeom prst="rect">
            <a:avLst/>
          </a:prstGeom>
          <a:noFill/>
        </p:spPr>
        <p:txBody>
          <a:bodyPr wrap="square">
            <a:spAutoFit/>
          </a:bodyPr>
          <a:lstStyle/>
          <a:p>
            <a:r>
              <a:rPr lang="en-US" dirty="0"/>
              <a:t>HTML is an acronym which stands for Hyper Text Markup Language which is used for creating web pages and web applications.</a:t>
            </a:r>
            <a:endParaRPr lang="en-US" dirty="0"/>
          </a:p>
          <a:p>
            <a:r>
              <a:rPr lang="en-US" dirty="0"/>
              <a:t>HTML describes the structure of a web page.</a:t>
            </a:r>
            <a:endParaRPr lang="en-US" dirty="0"/>
          </a:p>
          <a:p>
            <a:r>
              <a:rPr lang="en-US" dirty="0"/>
              <a:t>HTML consists of a series of elements.</a:t>
            </a:r>
            <a:endParaRPr lang="en-US" dirty="0"/>
          </a:p>
          <a:p>
            <a:r>
              <a:rPr lang="en-US" dirty="0"/>
              <a:t>HTML elements tell the browser how to display the content.</a:t>
            </a:r>
            <a:endParaRPr lang="en-US" dirty="0"/>
          </a:p>
          <a:p>
            <a:r>
              <a:rPr lang="en-US" dirty="0"/>
              <a:t>HTML elements label pieces of content such as “this is heading” , ”this is a paragraph” , “this is a link” , etc.</a:t>
            </a:r>
            <a:endParaRPr lang="en-US" dirty="0"/>
          </a:p>
          <a:p>
            <a:r>
              <a:rPr lang="en-US" dirty="0"/>
              <a:t>A simple HTML Document:-</a:t>
            </a:r>
            <a:endParaRPr lang="en-US" dirty="0"/>
          </a:p>
          <a:p>
            <a:r>
              <a:rPr lang="en-US" dirty="0"/>
              <a:t>      &lt;!DOCTYPE html&gt;</a:t>
            </a:r>
            <a:endParaRPr lang="en-US" dirty="0"/>
          </a:p>
          <a:p>
            <a:r>
              <a:rPr lang="en-US" dirty="0"/>
              <a:t>    &lt;html&gt;</a:t>
            </a:r>
            <a:endParaRPr lang="en-US" dirty="0"/>
          </a:p>
          <a:p>
            <a:r>
              <a:rPr lang="en-US" dirty="0"/>
              <a:t>	&lt;head&gt;</a:t>
            </a:r>
            <a:endParaRPr lang="en-US" dirty="0"/>
          </a:p>
          <a:p>
            <a:r>
              <a:rPr lang="en-US" dirty="0"/>
              <a:t>		&lt;title&gt;WEB DEVELOPMENT&lt;/title&gt;</a:t>
            </a:r>
            <a:endParaRPr lang="en-US" dirty="0"/>
          </a:p>
          <a:p>
            <a:r>
              <a:rPr lang="en-US" dirty="0"/>
              <a:t>	&lt;/head&gt;</a:t>
            </a:r>
            <a:endParaRPr lang="en-US" dirty="0"/>
          </a:p>
          <a:p>
            <a:r>
              <a:rPr lang="en-US" dirty="0"/>
              <a:t>	&lt;body&gt;</a:t>
            </a:r>
            <a:endParaRPr lang="en-US" dirty="0"/>
          </a:p>
          <a:p>
            <a:r>
              <a:rPr lang="en-US" dirty="0"/>
              <a:t>		&lt;h1&gt;Heading&lt;/h1&gt;</a:t>
            </a:r>
            <a:endParaRPr lang="en-US" dirty="0"/>
          </a:p>
          <a:p>
            <a:r>
              <a:rPr lang="en-US" dirty="0"/>
              <a:t>		&lt;p&gt;Paragraph&lt;/p&gt;</a:t>
            </a:r>
            <a:endParaRPr lang="en-US" dirty="0"/>
          </a:p>
          <a:p>
            <a:r>
              <a:rPr lang="en-US" dirty="0"/>
              <a:t>	&lt;/body&gt;</a:t>
            </a:r>
            <a:endParaRPr lang="en-US" dirty="0"/>
          </a:p>
          <a:p>
            <a:r>
              <a:rPr lang="en-US" dirty="0"/>
              <a:t>    &lt;/html&gt; </a:t>
            </a:r>
            <a:endParaRPr lang="en-IN" dirty="0"/>
          </a:p>
        </p:txBody>
      </p:sp>
      <p:pic>
        <p:nvPicPr>
          <p:cNvPr id="5" name="Picture 4"/>
          <p:cNvPicPr>
            <a:picLocks noChangeAspect="1"/>
          </p:cNvPicPr>
          <p:nvPr/>
        </p:nvPicPr>
        <p:blipFill>
          <a:blip r:embed="rId1"/>
          <a:stretch>
            <a:fillRect/>
          </a:stretch>
        </p:blipFill>
        <p:spPr>
          <a:xfrm>
            <a:off x="7155495" y="298158"/>
            <a:ext cx="1403102" cy="156995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416" y="320792"/>
            <a:ext cx="7447902" cy="585000"/>
          </a:xfrm>
        </p:spPr>
        <p:txBody>
          <a:bodyPr/>
          <a:lstStyle/>
          <a:p>
            <a:r>
              <a:rPr lang="en-US" sz="7200" dirty="0" err="1"/>
              <a:t>css</a:t>
            </a:r>
            <a:endParaRPr lang="en-IN" sz="7200" dirty="0"/>
          </a:p>
        </p:txBody>
      </p:sp>
      <p:sp>
        <p:nvSpPr>
          <p:cNvPr id="4" name="TextBox 3"/>
          <p:cNvSpPr txBox="1"/>
          <p:nvPr/>
        </p:nvSpPr>
        <p:spPr>
          <a:xfrm>
            <a:off x="616997" y="1291021"/>
            <a:ext cx="7000043" cy="3539430"/>
          </a:xfrm>
          <a:prstGeom prst="rect">
            <a:avLst/>
          </a:prstGeom>
          <a:noFill/>
        </p:spPr>
        <p:txBody>
          <a:bodyPr wrap="square">
            <a:spAutoFit/>
          </a:bodyPr>
          <a:lstStyle/>
          <a:p>
            <a:pPr marL="285750" indent="-285750">
              <a:buFont typeface="Wingdings" panose="05000000000000000000" pitchFamily="2" charset="2"/>
              <a:buChar char="Ø"/>
            </a:pPr>
            <a:r>
              <a:rPr lang="en-US" sz="1600" dirty="0"/>
              <a:t>CSS stands for Cascading Style Sheets.</a:t>
            </a:r>
            <a:endParaRPr lang="en-US" sz="1600" dirty="0"/>
          </a:p>
          <a:p>
            <a:pPr marL="285750" indent="-285750">
              <a:buFont typeface="Wingdings" panose="05000000000000000000" pitchFamily="2" charset="2"/>
              <a:buChar char="Ø"/>
            </a:pPr>
            <a:r>
              <a:rPr lang="en-US" sz="1600" dirty="0"/>
              <a:t>CSS describes how HTML elements are to be displayed on screen, paper,  or in other media.</a:t>
            </a:r>
            <a:endParaRPr lang="en-US" sz="1600" dirty="0"/>
          </a:p>
          <a:p>
            <a:pPr marL="285750" indent="-285750">
              <a:buFont typeface="Wingdings" panose="05000000000000000000" pitchFamily="2" charset="2"/>
              <a:buChar char="Ø"/>
            </a:pPr>
            <a:r>
              <a:rPr lang="en-US" sz="1600" dirty="0"/>
              <a:t>CSS is used to define styles for our web pages, including the design, layout and variations in display for different devices and screen sizes.</a:t>
            </a:r>
            <a:endParaRPr lang="en-US" sz="1600" dirty="0"/>
          </a:p>
          <a:p>
            <a:pPr marL="285750" indent="-285750">
              <a:buFont typeface="Wingdings" panose="05000000000000000000" pitchFamily="2" charset="2"/>
              <a:buChar char="Ø"/>
            </a:pPr>
            <a:r>
              <a:rPr lang="en-US" sz="1600" dirty="0"/>
              <a:t>The word cascading means that a style applied to a parent element will also apply to all the children elements  within the parent. So if we set the color of the body text to “blue”, all headings , paragraphs and other text elements within the body will also get the same color(unless we specify something else).</a:t>
            </a:r>
            <a:endParaRPr lang="en-US" sz="1600" dirty="0"/>
          </a:p>
          <a:p>
            <a:pPr marL="285750" indent="-285750">
              <a:buFont typeface="Wingdings" panose="05000000000000000000" pitchFamily="2" charset="2"/>
              <a:buChar char="Ø"/>
            </a:pPr>
            <a:r>
              <a:rPr lang="en-US" sz="1600" dirty="0"/>
              <a:t>CSS can be added to HTML document in 3 ways:-</a:t>
            </a:r>
            <a:endParaRPr lang="en-US" sz="1600" dirty="0"/>
          </a:p>
          <a:p>
            <a:pPr marL="342900" indent="-342900">
              <a:buFont typeface="+mj-lt"/>
              <a:buAutoNum type="arabicPeriod"/>
            </a:pPr>
            <a:r>
              <a:rPr lang="en-US" sz="1600" dirty="0"/>
              <a:t>INLINE:-by using the style attribute inside html elements.</a:t>
            </a:r>
            <a:endParaRPr lang="en-US" sz="1600" dirty="0"/>
          </a:p>
          <a:p>
            <a:pPr marL="342900" indent="-342900">
              <a:buFont typeface="+mj-lt"/>
              <a:buAutoNum type="arabicPeriod"/>
            </a:pPr>
            <a:r>
              <a:rPr lang="en-US" sz="1600" dirty="0"/>
              <a:t>INTERNAL:-by using a &lt;style&gt; element is &lt;head&gt;  section.</a:t>
            </a:r>
            <a:endParaRPr lang="en-US" sz="1600" dirty="0"/>
          </a:p>
          <a:p>
            <a:pPr marL="342900" indent="-342900">
              <a:buFont typeface="+mj-lt"/>
              <a:buAutoNum type="arabicPeriod"/>
            </a:pPr>
            <a:r>
              <a:rPr lang="en-US" sz="1600" dirty="0"/>
              <a:t>EXTERNAL:-</a:t>
            </a:r>
            <a:r>
              <a:rPr lang="en-IN" sz="1600" dirty="0"/>
              <a:t>by using a &lt;link&gt; element to link to an External CSS file.</a:t>
            </a:r>
            <a:endParaRPr lang="en-US" sz="1600" dirty="0"/>
          </a:p>
        </p:txBody>
      </p:sp>
      <p:pic>
        <p:nvPicPr>
          <p:cNvPr id="5" name="Picture 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8800"/>
                    </a14:imgEffect>
                    <a14:imgEffect>
                      <a14:sharpenSoften amount="25000"/>
                    </a14:imgEffect>
                  </a14:imgLayer>
                </a14:imgProps>
              </a:ext>
              <a:ext uri="{28A0092B-C50C-407E-A947-70E740481C1C}">
                <a14:useLocalDpi xmlns:a14="http://schemas.microsoft.com/office/drawing/2010/main" val="0"/>
              </a:ext>
            </a:extLst>
          </a:blip>
          <a:srcRect l="-48320" t="-12740" r="-1513" b="-12740"/>
          <a:stretch>
            <a:fillRect/>
          </a:stretch>
        </p:blipFill>
        <p:spPr>
          <a:xfrm>
            <a:off x="6604986" y="-177099"/>
            <a:ext cx="2172176" cy="2476416"/>
          </a:xfrm>
          <a:prstGeom prst="rect">
            <a:avLst/>
          </a:prstGeom>
          <a:effectLst>
            <a:softEdge rad="1016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endParaRPr lang="en-IN" dirty="0"/>
          </a:p>
        </p:txBody>
      </p:sp>
      <p:sp>
        <p:nvSpPr>
          <p:cNvPr id="4" name="TextBox 3"/>
          <p:cNvSpPr txBox="1"/>
          <p:nvPr/>
        </p:nvSpPr>
        <p:spPr>
          <a:xfrm>
            <a:off x="457200" y="1089534"/>
            <a:ext cx="7346272" cy="3785652"/>
          </a:xfrm>
          <a:prstGeom prst="rect">
            <a:avLst/>
          </a:prstGeom>
          <a:noFill/>
        </p:spPr>
        <p:txBody>
          <a:bodyPr wrap="square">
            <a:spAutoFit/>
          </a:bodyPr>
          <a:lstStyle/>
          <a:p>
            <a:pPr marL="285750" indent="-285750">
              <a:buFont typeface="Wingdings" panose="05000000000000000000" pitchFamily="2" charset="2"/>
              <a:buChar char="Ø"/>
            </a:pPr>
            <a:r>
              <a:rPr lang="en-US" sz="2400" dirty="0"/>
              <a:t>JavaScript is a programming language that is one of the core technologies of the World Wide Web, alongside HTML &amp; CSS.</a:t>
            </a:r>
            <a:endParaRPr lang="en-US" sz="2400" dirty="0"/>
          </a:p>
          <a:p>
            <a:pPr marL="285750" indent="-285750">
              <a:buFont typeface="Wingdings" panose="05000000000000000000" pitchFamily="2" charset="2"/>
              <a:buChar char="Ø"/>
            </a:pPr>
            <a:r>
              <a:rPr lang="en-IN" sz="2400" dirty="0"/>
              <a:t>JavaScript is used to create dynamic and interactive web content like applications and browsers.</a:t>
            </a:r>
            <a:endParaRPr lang="en-IN" sz="2400" dirty="0"/>
          </a:p>
          <a:p>
            <a:pPr marL="285750" indent="-285750">
              <a:buFont typeface="Wingdings" panose="05000000000000000000" pitchFamily="2" charset="2"/>
              <a:buChar char="Ø"/>
            </a:pPr>
            <a:r>
              <a:rPr lang="en-IN" sz="2400" dirty="0"/>
              <a:t>Some examples of JavaScript applications:-</a:t>
            </a:r>
            <a:endParaRPr lang="en-IN" sz="2400" dirty="0"/>
          </a:p>
          <a:p>
            <a:pPr marL="342900" indent="-342900">
              <a:buFont typeface="+mj-lt"/>
              <a:buAutoNum type="arabicPeriod"/>
            </a:pPr>
            <a:r>
              <a:rPr lang="en-IN" sz="2400" dirty="0"/>
              <a:t>Web And Mobile Apps</a:t>
            </a:r>
            <a:endParaRPr lang="en-IN" sz="2400" dirty="0"/>
          </a:p>
          <a:p>
            <a:pPr marL="342900" indent="-342900">
              <a:buFont typeface="+mj-lt"/>
              <a:buAutoNum type="arabicPeriod"/>
            </a:pPr>
            <a:r>
              <a:rPr lang="en-IN" sz="2400" dirty="0"/>
              <a:t>Game Development</a:t>
            </a:r>
            <a:endParaRPr lang="en-IN" sz="2400" dirty="0"/>
          </a:p>
          <a:p>
            <a:pPr marL="342900" indent="-342900">
              <a:buFont typeface="+mj-lt"/>
              <a:buAutoNum type="arabicPeriod"/>
            </a:pPr>
            <a:r>
              <a:rPr lang="en-IN" sz="2400" dirty="0"/>
              <a:t>Server Applications</a:t>
            </a:r>
            <a:endParaRPr lang="en-IN" dirty="0"/>
          </a:p>
        </p:txBody>
      </p:sp>
      <p:pic>
        <p:nvPicPr>
          <p:cNvPr id="5" name="Picture 4"/>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tretch>
            <a:fillRect/>
          </a:stretch>
        </p:blipFill>
        <p:spPr>
          <a:xfrm>
            <a:off x="7607700" y="268315"/>
            <a:ext cx="1450532" cy="1773550"/>
          </a:xfrm>
          <a:prstGeom prst="rect">
            <a:avLst/>
          </a:prstGeom>
          <a:effectLst>
            <a:softEdge rad="254000"/>
          </a:effectLst>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34"/>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Software Design </a:t>
            </a:r>
            <a:endParaRPr dirty="0"/>
          </a:p>
        </p:txBody>
      </p:sp>
      <p:sp>
        <p:nvSpPr>
          <p:cNvPr id="2810" name="Google Shape;2810;p34"/>
          <p:cNvSpPr txBox="1">
            <a:spLocks noGrp="1"/>
          </p:cNvSpPr>
          <p:nvPr>
            <p:ph type="title" idx="2"/>
          </p:nvPr>
        </p:nvSpPr>
        <p:spPr>
          <a:xfrm>
            <a:off x="3551665" y="1537828"/>
            <a:ext cx="2217297"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0"/>
                                        </p:tgtEl>
                                        <p:attrNameLst>
                                          <p:attrName>style.visibility</p:attrName>
                                        </p:attrNameLst>
                                      </p:cBhvr>
                                      <p:to>
                                        <p:strVal val="visible"/>
                                      </p:to>
                                    </p:set>
                                    <p:anim calcmode="lin" valueType="num">
                                      <p:cBhvr additive="base">
                                        <p:cTn id="7" dur="500" fill="hold"/>
                                        <p:tgtEl>
                                          <p:spTgt spid="2810"/>
                                        </p:tgtEl>
                                        <p:attrNameLst>
                                          <p:attrName>ppt_x</p:attrName>
                                        </p:attrNameLst>
                                      </p:cBhvr>
                                      <p:tavLst>
                                        <p:tav tm="0">
                                          <p:val>
                                            <p:strVal val="#ppt_x"/>
                                          </p:val>
                                        </p:tav>
                                        <p:tav tm="100000">
                                          <p:val>
                                            <p:strVal val="#ppt_x"/>
                                          </p:val>
                                        </p:tav>
                                      </p:tavLst>
                                    </p:anim>
                                    <p:anim calcmode="lin" valueType="num">
                                      <p:cBhvr additive="base">
                                        <p:cTn id="8" dur="500" fill="hold"/>
                                        <p:tgtEl>
                                          <p:spTgt spid="28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809"/>
                                        </p:tgtEl>
                                        <p:attrNameLst>
                                          <p:attrName>style.visibility</p:attrName>
                                        </p:attrNameLst>
                                      </p:cBhvr>
                                      <p:to>
                                        <p:strVal val="visible"/>
                                      </p:to>
                                    </p:set>
                                    <p:animEffect transition="in" filter="wipe(down)">
                                      <p:cBhvr>
                                        <p:cTn id="13" dur="500"/>
                                        <p:tgtEl>
                                          <p:spTgt spid="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9" grpId="0"/>
      <p:bldP spid="28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34"/>
          <p:cNvSpPr txBox="1">
            <a:spLocks noGrp="1"/>
          </p:cNvSpPr>
          <p:nvPr>
            <p:ph type="title"/>
          </p:nvPr>
        </p:nvSpPr>
        <p:spPr>
          <a:xfrm>
            <a:off x="2260114" y="2839720"/>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System Testing</a:t>
            </a:r>
            <a:endParaRPr dirty="0"/>
          </a:p>
        </p:txBody>
      </p:sp>
      <p:sp>
        <p:nvSpPr>
          <p:cNvPr id="2810" name="Google Shape;2810;p34"/>
          <p:cNvSpPr txBox="1">
            <a:spLocks noGrp="1"/>
          </p:cNvSpPr>
          <p:nvPr>
            <p:ph type="title" idx="2"/>
          </p:nvPr>
        </p:nvSpPr>
        <p:spPr>
          <a:xfrm>
            <a:off x="3551665" y="1537828"/>
            <a:ext cx="2217297"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0"/>
                                        </p:tgtEl>
                                        <p:attrNameLst>
                                          <p:attrName>style.visibility</p:attrName>
                                        </p:attrNameLst>
                                      </p:cBhvr>
                                      <p:to>
                                        <p:strVal val="visible"/>
                                      </p:to>
                                    </p:set>
                                    <p:anim calcmode="lin" valueType="num">
                                      <p:cBhvr additive="base">
                                        <p:cTn id="7" dur="500" fill="hold"/>
                                        <p:tgtEl>
                                          <p:spTgt spid="2810"/>
                                        </p:tgtEl>
                                        <p:attrNameLst>
                                          <p:attrName>ppt_x</p:attrName>
                                        </p:attrNameLst>
                                      </p:cBhvr>
                                      <p:tavLst>
                                        <p:tav tm="0">
                                          <p:val>
                                            <p:strVal val="#ppt_x"/>
                                          </p:val>
                                        </p:tav>
                                        <p:tav tm="100000">
                                          <p:val>
                                            <p:strVal val="#ppt_x"/>
                                          </p:val>
                                        </p:tav>
                                      </p:tavLst>
                                    </p:anim>
                                    <p:anim calcmode="lin" valueType="num">
                                      <p:cBhvr additive="base">
                                        <p:cTn id="8" dur="500" fill="hold"/>
                                        <p:tgtEl>
                                          <p:spTgt spid="28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809"/>
                                        </p:tgtEl>
                                        <p:attrNameLst>
                                          <p:attrName>style.visibility</p:attrName>
                                        </p:attrNameLst>
                                      </p:cBhvr>
                                      <p:to>
                                        <p:strVal val="visible"/>
                                      </p:to>
                                    </p:set>
                                    <p:animEffect transition="in" filter="barn(inVertical)">
                                      <p:cBhvr>
                                        <p:cTn id="13" dur="500"/>
                                        <p:tgtEl>
                                          <p:spTgt spid="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9" grpId="0"/>
      <p:bldP spid="28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00774" y="2030900"/>
            <a:ext cx="7357389" cy="812100"/>
          </a:xfrm>
        </p:spPr>
        <p:txBody>
          <a:bodyPr/>
          <a:lstStyle/>
          <a:p>
            <a:r>
              <a:rPr lang="en-US" sz="4400" b="1" dirty="0"/>
              <a:t>NAVIGATION BAR</a:t>
            </a:r>
            <a:endParaRPr lang="en-IN" sz="4400" b="1"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xEl>
                                              <p:pRg st="0" end="0"/>
                                            </p:txEl>
                                          </p:spTgt>
                                        </p:tgtEl>
                                        <p:attrNameLst>
                                          <p:attrName>ppt_x</p:attrName>
                                          <p:attrName>ppt_y</p:attrName>
                                        </p:attrNameLst>
                                      </p:cBhvr>
                                    </p:animMotion>
                                    <p:animRot by="1500000">
                                      <p:cBhvr>
                                        <p:cTn id="7" dur="125" fill="hold">
                                          <p:stCondLst>
                                            <p:cond delay="0"/>
                                          </p:stCondLst>
                                        </p:cTn>
                                        <p:tgtEl>
                                          <p:spTgt spid="2">
                                            <p:txEl>
                                              <p:pRg st="0" end="0"/>
                                            </p:txEl>
                                          </p:spTgt>
                                        </p:tgtEl>
                                        <p:attrNameLst>
                                          <p:attrName>r</p:attrName>
                                        </p:attrNameLst>
                                      </p:cBhvr>
                                    </p:animRot>
                                    <p:animRot by="-1500000">
                                      <p:cBhvr>
                                        <p:cTn id="8" dur="125" fill="hold">
                                          <p:stCondLst>
                                            <p:cond delay="125"/>
                                          </p:stCondLst>
                                        </p:cTn>
                                        <p:tgtEl>
                                          <p:spTgt spid="2">
                                            <p:txEl>
                                              <p:pRg st="0" end="0"/>
                                            </p:txEl>
                                          </p:spTgt>
                                        </p:tgtEl>
                                        <p:attrNameLst>
                                          <p:attrName>r</p:attrName>
                                        </p:attrNameLst>
                                      </p:cBhvr>
                                    </p:animRot>
                                    <p:animRot by="-1500000">
                                      <p:cBhvr>
                                        <p:cTn id="9" dur="125" fill="hold">
                                          <p:stCondLst>
                                            <p:cond delay="250"/>
                                          </p:stCondLst>
                                        </p:cTn>
                                        <p:tgtEl>
                                          <p:spTgt spid="2">
                                            <p:txEl>
                                              <p:pRg st="0" end="0"/>
                                            </p:txEl>
                                          </p:spTgt>
                                        </p:tgtEl>
                                        <p:attrNameLst>
                                          <p:attrName>r</p:attrName>
                                        </p:attrNameLst>
                                      </p:cBhvr>
                                    </p:animRot>
                                    <p:animRot by="1500000">
                                      <p:cBhvr>
                                        <p:cTn id="10" dur="125" fill="hold">
                                          <p:stCondLst>
                                            <p:cond delay="375"/>
                                          </p:stCondLst>
                                        </p:cTn>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04-27 190027"/>
          <p:cNvPicPr>
            <a:picLocks noChangeAspect="1"/>
          </p:cNvPicPr>
          <p:nvPr/>
        </p:nvPicPr>
        <p:blipFill>
          <a:blip r:embed="rId1"/>
          <a:stretch>
            <a:fillRect/>
          </a:stretch>
        </p:blipFill>
        <p:spPr>
          <a:xfrm>
            <a:off x="1275080" y="410845"/>
            <a:ext cx="5972810" cy="4659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Subtitle 2"/>
          <p:cNvSpPr>
            <a:spLocks noGrp="1"/>
          </p:cNvSpPr>
          <p:nvPr>
            <p:ph type="subTitle" idx="2"/>
          </p:nvPr>
        </p:nvSpPr>
        <p:spPr/>
        <p:txBody>
          <a:bodyPr/>
          <a:lstStyle/>
          <a:p>
            <a:endParaRPr lang="en-IN"/>
          </a:p>
        </p:txBody>
      </p:sp>
      <p:pic>
        <p:nvPicPr>
          <p:cNvPr id="4" name="Picture 3" descr="Screenshot 2023-04-27 190631"/>
          <p:cNvPicPr>
            <a:picLocks noChangeAspect="1"/>
          </p:cNvPicPr>
          <p:nvPr/>
        </p:nvPicPr>
        <p:blipFill>
          <a:blip r:embed="rId1"/>
          <a:stretch>
            <a:fillRect/>
          </a:stretch>
        </p:blipFill>
        <p:spPr>
          <a:xfrm>
            <a:off x="1617345" y="332740"/>
            <a:ext cx="5356860" cy="46634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04-27 190748"/>
          <p:cNvPicPr>
            <a:picLocks noChangeAspect="1"/>
          </p:cNvPicPr>
          <p:nvPr/>
        </p:nvPicPr>
        <p:blipFill>
          <a:blip r:embed="rId1"/>
          <a:stretch>
            <a:fillRect/>
          </a:stretch>
        </p:blipFill>
        <p:spPr>
          <a:xfrm>
            <a:off x="730250" y="2254250"/>
            <a:ext cx="7683500" cy="635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949" y="2094837"/>
            <a:ext cx="4830300" cy="669300"/>
          </a:xfrm>
        </p:spPr>
        <p:txBody>
          <a:bodyPr/>
          <a:lstStyle/>
          <a:p>
            <a:r>
              <a:rPr lang="en-US" dirty="0"/>
              <a:t>MR</a:t>
            </a:r>
            <a:r>
              <a:rPr lang="en-IN" altLang="en-US" dirty="0"/>
              <a:t>. Bhanu Kapoor</a:t>
            </a:r>
            <a:endParaRPr lang="en-IN" altLang="en-US" dirty="0"/>
          </a:p>
        </p:txBody>
      </p:sp>
      <p:sp>
        <p:nvSpPr>
          <p:cNvPr id="3" name="Subtitle 2"/>
          <p:cNvSpPr>
            <a:spLocks noGrp="1"/>
          </p:cNvSpPr>
          <p:nvPr>
            <p:ph type="subTitle" idx="1"/>
          </p:nvPr>
        </p:nvSpPr>
        <p:spPr>
          <a:xfrm>
            <a:off x="3087158" y="2656487"/>
            <a:ext cx="3042180" cy="454500"/>
          </a:xfrm>
        </p:spPr>
        <p:txBody>
          <a:bodyPr/>
          <a:lstStyle/>
          <a:p>
            <a:r>
              <a:rPr lang="en-US" sz="1600" i="1" dirty="0"/>
              <a:t>~TECHNICAL TRAINER~</a:t>
            </a:r>
            <a:endParaRPr lang="en-IN" sz="1600" i="1" dirty="0"/>
          </a:p>
        </p:txBody>
      </p:sp>
      <p:sp>
        <p:nvSpPr>
          <p:cNvPr id="4" name="Title 3"/>
          <p:cNvSpPr>
            <a:spLocks noGrp="1"/>
          </p:cNvSpPr>
          <p:nvPr>
            <p:ph type="title" idx="2"/>
          </p:nvPr>
        </p:nvSpPr>
        <p:spPr>
          <a:xfrm>
            <a:off x="1514474" y="642937"/>
            <a:ext cx="5807869" cy="998369"/>
          </a:xfrm>
        </p:spPr>
        <p:txBody>
          <a:bodyPr/>
          <a:lstStyle/>
          <a:p>
            <a:r>
              <a:rPr lang="en-US" sz="5400" dirty="0"/>
              <a:t>OUR MENTOR</a:t>
            </a:r>
            <a:endParaRPr lang="en-IN" sz="54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5788" y="2073762"/>
            <a:ext cx="7750969" cy="812100"/>
          </a:xfrm>
        </p:spPr>
        <p:txBody>
          <a:bodyPr/>
          <a:lstStyle/>
          <a:p>
            <a:r>
              <a:rPr lang="en-US" sz="8000" b="1" dirty="0"/>
              <a:t>Media Query</a:t>
            </a:r>
            <a:endParaRPr lang="en-IN" sz="80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p:txBody>
          <a:bodyPr/>
          <a:lstStyle/>
          <a:p>
            <a:endParaRPr lang="en-IN"/>
          </a:p>
        </p:txBody>
      </p:sp>
      <p:pic>
        <p:nvPicPr>
          <p:cNvPr id="5" name="Picture 4"/>
          <p:cNvPicPr>
            <a:picLocks noChangeAspect="1"/>
          </p:cNvPicPr>
          <p:nvPr/>
        </p:nvPicPr>
        <p:blipFill>
          <a:blip r:embed="rId1"/>
          <a:stretch>
            <a:fillRect/>
          </a:stretch>
        </p:blipFill>
        <p:spPr>
          <a:xfrm>
            <a:off x="2044950" y="307180"/>
            <a:ext cx="4820194" cy="435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04-27 190842"/>
          <p:cNvPicPr>
            <a:picLocks noChangeAspect="1"/>
          </p:cNvPicPr>
          <p:nvPr/>
        </p:nvPicPr>
        <p:blipFill>
          <a:blip r:embed="rId1"/>
          <a:stretch>
            <a:fillRect/>
          </a:stretch>
        </p:blipFill>
        <p:spPr>
          <a:xfrm>
            <a:off x="1850390" y="185420"/>
            <a:ext cx="5003800" cy="4772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57237" y="2165700"/>
            <a:ext cx="7508081" cy="812100"/>
          </a:xfrm>
        </p:spPr>
        <p:txBody>
          <a:bodyPr/>
          <a:lstStyle/>
          <a:p>
            <a:r>
              <a:rPr lang="en-US" sz="11500" b="1" dirty="0"/>
              <a:t>FOOTER</a:t>
            </a:r>
            <a:endParaRPr lang="en-IN" sz="11500" b="1"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2"/>
          </p:nvPr>
        </p:nvSpPr>
        <p:spPr/>
        <p:txBody>
          <a:bodyPr/>
          <a:lstStyle/>
          <a:p>
            <a:endParaRPr lang="en-IN"/>
          </a:p>
        </p:txBody>
      </p:sp>
      <p:pic>
        <p:nvPicPr>
          <p:cNvPr id="2" name="Picture 1" descr="Screenshot 2023-04-27 191031"/>
          <p:cNvPicPr>
            <a:picLocks noChangeAspect="1"/>
          </p:cNvPicPr>
          <p:nvPr/>
        </p:nvPicPr>
        <p:blipFill>
          <a:blip r:embed="rId1"/>
          <a:stretch>
            <a:fillRect/>
          </a:stretch>
        </p:blipFill>
        <p:spPr>
          <a:xfrm>
            <a:off x="1043940" y="394335"/>
            <a:ext cx="6642100" cy="4355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Subtitle 2"/>
          <p:cNvSpPr>
            <a:spLocks noGrp="1"/>
          </p:cNvSpPr>
          <p:nvPr>
            <p:ph type="subTitle" idx="2"/>
          </p:nvPr>
        </p:nvSpPr>
        <p:spPr/>
        <p:txBody>
          <a:bodyPr/>
          <a:lstStyle/>
          <a:p>
            <a:endParaRPr lang="en-IN"/>
          </a:p>
        </p:txBody>
      </p:sp>
      <p:pic>
        <p:nvPicPr>
          <p:cNvPr id="4" name="Picture 3" descr="Screenshot 2023-04-27 191129"/>
          <p:cNvPicPr>
            <a:picLocks noChangeAspect="1"/>
          </p:cNvPicPr>
          <p:nvPr/>
        </p:nvPicPr>
        <p:blipFill>
          <a:blip r:embed="rId1"/>
          <a:stretch>
            <a:fillRect/>
          </a:stretch>
        </p:blipFill>
        <p:spPr>
          <a:xfrm>
            <a:off x="1299845" y="262890"/>
            <a:ext cx="6223635" cy="46310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Subtitle 2"/>
          <p:cNvSpPr>
            <a:spLocks noGrp="1"/>
          </p:cNvSpPr>
          <p:nvPr>
            <p:ph type="subTitle" idx="2"/>
          </p:nvPr>
        </p:nvSpPr>
        <p:spPr/>
        <p:txBody>
          <a:bodyPr/>
          <a:lstStyle/>
          <a:p>
            <a:endParaRPr lang="en-IN"/>
          </a:p>
        </p:txBody>
      </p:sp>
      <p:pic>
        <p:nvPicPr>
          <p:cNvPr id="4" name="Picture 3" descr="Screenshot 2023-04-27 191221"/>
          <p:cNvPicPr>
            <a:picLocks noChangeAspect="1"/>
          </p:cNvPicPr>
          <p:nvPr/>
        </p:nvPicPr>
        <p:blipFill>
          <a:blip r:embed="rId1"/>
          <a:stretch>
            <a:fillRect/>
          </a:stretch>
        </p:blipFill>
        <p:spPr>
          <a:xfrm>
            <a:off x="626110" y="1823085"/>
            <a:ext cx="7922260" cy="1497330"/>
          </a:xfrm>
          <a:prstGeom prst="rect">
            <a:avLst/>
          </a:prstGeom>
        </p:spPr>
      </p:pic>
    </p:spTree>
  </p:cSld>
  <p:clrMapOvr>
    <a:masterClrMapping/>
  </p:clrMapOvr>
  <p:transition spd="slow">
    <p:wheel spokes="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34"/>
          <p:cNvSpPr txBox="1">
            <a:spLocks noGrp="1"/>
          </p:cNvSpPr>
          <p:nvPr>
            <p:ph type="title"/>
          </p:nvPr>
        </p:nvSpPr>
        <p:spPr>
          <a:xfrm>
            <a:off x="2321048" y="2839720"/>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Implementation</a:t>
            </a:r>
            <a:endParaRPr dirty="0"/>
          </a:p>
        </p:txBody>
      </p:sp>
      <p:sp>
        <p:nvSpPr>
          <p:cNvPr id="2810" name="Google Shape;2810;p34"/>
          <p:cNvSpPr txBox="1">
            <a:spLocks noGrp="1"/>
          </p:cNvSpPr>
          <p:nvPr>
            <p:ph type="title" idx="2"/>
          </p:nvPr>
        </p:nvSpPr>
        <p:spPr>
          <a:xfrm>
            <a:off x="3340203" y="1553315"/>
            <a:ext cx="2553512"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10"/>
                                        </p:tgtEl>
                                        <p:attrNameLst>
                                          <p:attrName>style.visibility</p:attrName>
                                        </p:attrNameLst>
                                      </p:cBhvr>
                                      <p:to>
                                        <p:strVal val="visible"/>
                                      </p:to>
                                    </p:set>
                                    <p:animEffect transition="in" filter="fade">
                                      <p:cBhvr>
                                        <p:cTn id="7" dur="1000"/>
                                        <p:tgtEl>
                                          <p:spTgt spid="2810"/>
                                        </p:tgtEl>
                                      </p:cBhvr>
                                    </p:animEffect>
                                    <p:anim calcmode="lin" valueType="num">
                                      <p:cBhvr>
                                        <p:cTn id="8" dur="1000" fill="hold"/>
                                        <p:tgtEl>
                                          <p:spTgt spid="2810"/>
                                        </p:tgtEl>
                                        <p:attrNameLst>
                                          <p:attrName>ppt_x</p:attrName>
                                        </p:attrNameLst>
                                      </p:cBhvr>
                                      <p:tavLst>
                                        <p:tav tm="0">
                                          <p:val>
                                            <p:strVal val="#ppt_x"/>
                                          </p:val>
                                        </p:tav>
                                        <p:tav tm="100000">
                                          <p:val>
                                            <p:strVal val="#ppt_x"/>
                                          </p:val>
                                        </p:tav>
                                      </p:tavLst>
                                    </p:anim>
                                    <p:anim calcmode="lin" valueType="num">
                                      <p:cBhvr>
                                        <p:cTn id="9" dur="1000" fill="hold"/>
                                        <p:tgtEl>
                                          <p:spTgt spid="28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809"/>
                                        </p:tgtEl>
                                        <p:attrNameLst>
                                          <p:attrName>style.visibility</p:attrName>
                                        </p:attrNameLst>
                                      </p:cBhvr>
                                      <p:to>
                                        <p:strVal val="visible"/>
                                      </p:to>
                                    </p:set>
                                    <p:animEffect transition="in" filter="barn(inVertical)">
                                      <p:cBhvr>
                                        <p:cTn id="14" dur="500"/>
                                        <p:tgtEl>
                                          <p:spTgt spid="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9" grpId="0"/>
      <p:bldP spid="28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135919" y="388419"/>
            <a:ext cx="6872161"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Implementation:</a:t>
            </a:r>
            <a:endParaRPr lang="en-IN" b="1" dirty="0"/>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The website is finally implemented using HTML, CSS, and JS.</a:t>
            </a:r>
            <a:endParaRPr lang="en-IN" sz="1600" dirty="0"/>
          </a:p>
          <a:p>
            <a:pPr marL="0" lvl="0" indent="0" algn="l" rtl="0">
              <a:spcBef>
                <a:spcPts val="0"/>
              </a:spcBef>
              <a:spcAft>
                <a:spcPts val="0"/>
              </a:spcAft>
              <a:buNone/>
            </a:pPr>
            <a:r>
              <a:rPr lang="en-IN" sz="1600" dirty="0"/>
              <a:t>We used some pre saved Images for faster response.</a:t>
            </a:r>
            <a:endParaRPr lang="en-IN" sz="1600" dirty="0"/>
          </a:p>
        </p:txBody>
      </p:sp>
      <p:pic>
        <p:nvPicPr>
          <p:cNvPr id="3" name="Picture 2"/>
          <p:cNvPicPr>
            <a:picLocks noChangeAspect="1"/>
          </p:cNvPicPr>
          <p:nvPr/>
        </p:nvPicPr>
        <p:blipFill>
          <a:blip r:embed="rId1"/>
          <a:stretch>
            <a:fillRect/>
          </a:stretch>
        </p:blipFill>
        <p:spPr>
          <a:xfrm>
            <a:off x="1707356" y="1435894"/>
            <a:ext cx="6243637" cy="3157537"/>
          </a:xfrm>
          <a:prstGeom prst="rect">
            <a:avLst/>
          </a:prstGeom>
        </p:spPr>
      </p:pic>
      <p:pic>
        <p:nvPicPr>
          <p:cNvPr id="2" name="Picture 1" descr="Screenshot 2023-04-27 191458"/>
          <p:cNvPicPr>
            <a:picLocks noChangeAspect="1"/>
          </p:cNvPicPr>
          <p:nvPr/>
        </p:nvPicPr>
        <p:blipFill>
          <a:blip r:embed="rId2"/>
          <a:stretch>
            <a:fillRect/>
          </a:stretch>
        </p:blipFill>
        <p:spPr>
          <a:xfrm>
            <a:off x="1073150" y="1435735"/>
            <a:ext cx="6877685" cy="33635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12">
                                            <p:txEl>
                                              <p:pRg st="0" end="0"/>
                                            </p:txEl>
                                          </p:spTgt>
                                        </p:tgtEl>
                                        <p:attrNameLst>
                                          <p:attrName>style.visibility</p:attrName>
                                        </p:attrNameLst>
                                      </p:cBhvr>
                                      <p:to>
                                        <p:strVal val="visible"/>
                                      </p:to>
                                    </p:set>
                                    <p:animEffect transition="in" filter="barn(inVertical)">
                                      <p:cBhvr>
                                        <p:cTn id="7" dur="500"/>
                                        <p:tgtEl>
                                          <p:spTgt spid="3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12">
                                            <p:txEl>
                                              <p:pRg st="2" end="2"/>
                                            </p:txEl>
                                          </p:spTgt>
                                        </p:tgtEl>
                                        <p:attrNameLst>
                                          <p:attrName>style.visibility</p:attrName>
                                        </p:attrNameLst>
                                      </p:cBhvr>
                                      <p:to>
                                        <p:strVal val="visible"/>
                                      </p:to>
                                    </p:set>
                                    <p:animEffect transition="in" filter="barn(inVertical)">
                                      <p:cBhvr>
                                        <p:cTn id="12" dur="500"/>
                                        <p:tgtEl>
                                          <p:spTgt spid="32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12">
                                            <p:txEl>
                                              <p:pRg st="3" end="3"/>
                                            </p:txEl>
                                          </p:spTgt>
                                        </p:tgtEl>
                                        <p:attrNameLst>
                                          <p:attrName>style.visibility</p:attrName>
                                        </p:attrNameLst>
                                      </p:cBhvr>
                                      <p:to>
                                        <p:strVal val="visible"/>
                                      </p:to>
                                    </p:set>
                                    <p:animEffect transition="in" filter="barn(inVertical)">
                                      <p:cBhvr>
                                        <p:cTn id="17" dur="500"/>
                                        <p:tgtEl>
                                          <p:spTgt spid="32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IN"/>
          </a:p>
        </p:txBody>
      </p:sp>
      <p:sp>
        <p:nvSpPr>
          <p:cNvPr id="3" name="Subtitle 2"/>
          <p:cNvSpPr>
            <a:spLocks noGrp="1"/>
          </p:cNvSpPr>
          <p:nvPr>
            <p:ph type="subTitle" idx="2"/>
          </p:nvPr>
        </p:nvSpPr>
        <p:spPr/>
        <p:txBody>
          <a:bodyPr/>
          <a:lstStyle/>
          <a:p>
            <a:endParaRPr lang="en-IN"/>
          </a:p>
        </p:txBody>
      </p:sp>
      <p:pic>
        <p:nvPicPr>
          <p:cNvPr id="5" name="Picture 4"/>
          <p:cNvPicPr>
            <a:picLocks noChangeAspect="1"/>
          </p:cNvPicPr>
          <p:nvPr/>
        </p:nvPicPr>
        <p:blipFill>
          <a:blip r:embed="rId1"/>
          <a:stretch>
            <a:fillRect/>
          </a:stretch>
        </p:blipFill>
        <p:spPr>
          <a:xfrm>
            <a:off x="1160859" y="950119"/>
            <a:ext cx="6993731" cy="3711177"/>
          </a:xfrm>
          <a:prstGeom prst="rect">
            <a:avLst/>
          </a:prstGeom>
        </p:spPr>
      </p:pic>
      <p:sp>
        <p:nvSpPr>
          <p:cNvPr id="6" name="TextBox 5"/>
          <p:cNvSpPr txBox="1"/>
          <p:nvPr/>
        </p:nvSpPr>
        <p:spPr>
          <a:xfrm flipH="1">
            <a:off x="1260157" y="407616"/>
            <a:ext cx="1840231" cy="461665"/>
          </a:xfrm>
          <a:prstGeom prst="rect">
            <a:avLst/>
          </a:prstGeom>
          <a:noFill/>
        </p:spPr>
        <p:txBody>
          <a:bodyPr wrap="square" rtlCol="0">
            <a:spAutoFit/>
          </a:bodyPr>
          <a:lstStyle/>
          <a:p>
            <a:r>
              <a:rPr lang="en-US" sz="2400" b="1" dirty="0"/>
              <a:t>ABOUT US</a:t>
            </a:r>
            <a:endParaRPr lang="en-IN" sz="2400" b="1" dirty="0"/>
          </a:p>
        </p:txBody>
      </p:sp>
      <p:pic>
        <p:nvPicPr>
          <p:cNvPr id="4" name="Picture 3" descr="Screenshot 2023-04-27 191933"/>
          <p:cNvPicPr>
            <a:picLocks noChangeAspect="1"/>
          </p:cNvPicPr>
          <p:nvPr/>
        </p:nvPicPr>
        <p:blipFill>
          <a:blip r:embed="rId2"/>
          <a:stretch>
            <a:fillRect/>
          </a:stretch>
        </p:blipFill>
        <p:spPr>
          <a:xfrm>
            <a:off x="1160780" y="949960"/>
            <a:ext cx="6993255" cy="3711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6"/>
        <p:cNvGrpSpPr/>
        <p:nvPr/>
      </p:nvGrpSpPr>
      <p:grpSpPr>
        <a:xfrm>
          <a:off x="0" y="0"/>
          <a:ext cx="0" cy="0"/>
          <a:chOff x="0" y="0"/>
          <a:chExt cx="0" cy="0"/>
        </a:xfrm>
      </p:grpSpPr>
      <p:sp>
        <p:nvSpPr>
          <p:cNvPr id="4419" name="Google Shape;4419;p55"/>
          <p:cNvSpPr txBox="1">
            <a:spLocks noGrp="1"/>
          </p:cNvSpPr>
          <p:nvPr>
            <p:ph type="subTitle" idx="1"/>
          </p:nvPr>
        </p:nvSpPr>
        <p:spPr>
          <a:xfrm>
            <a:off x="972900" y="1440302"/>
            <a:ext cx="26511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Design the idea of project, handled the features, meals, testimonials, form section.</a:t>
            </a:r>
            <a:endParaRPr dirty="0"/>
          </a:p>
        </p:txBody>
      </p:sp>
      <p:sp>
        <p:nvSpPr>
          <p:cNvPr id="4420" name="Google Shape;4420;p55"/>
          <p:cNvSpPr txBox="1">
            <a:spLocks noGrp="1"/>
          </p:cNvSpPr>
          <p:nvPr>
            <p:ph type="title"/>
          </p:nvPr>
        </p:nvSpPr>
        <p:spPr>
          <a:xfrm>
            <a:off x="696981" y="1068519"/>
            <a:ext cx="2927022" cy="36518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Rishabh Tiwari</a:t>
            </a:r>
            <a:endParaRPr lang="en-IN" dirty="0"/>
          </a:p>
        </p:txBody>
      </p:sp>
      <p:sp>
        <p:nvSpPr>
          <p:cNvPr id="4423" name="Google Shape;4423;p55"/>
          <p:cNvSpPr txBox="1">
            <a:spLocks noGrp="1"/>
          </p:cNvSpPr>
          <p:nvPr>
            <p:ph type="title" idx="4"/>
          </p:nvPr>
        </p:nvSpPr>
        <p:spPr>
          <a:xfrm>
            <a:off x="610395" y="347513"/>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OUR TEAM</a:t>
            </a:r>
            <a:endParaRPr dirty="0"/>
          </a:p>
        </p:txBody>
      </p:sp>
      <p:sp>
        <p:nvSpPr>
          <p:cNvPr id="11" name="Google Shape;4420;p55"/>
          <p:cNvSpPr txBox="1"/>
          <p:nvPr/>
        </p:nvSpPr>
        <p:spPr>
          <a:xfrm>
            <a:off x="5029899" y="1068747"/>
            <a:ext cx="2651100" cy="36518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Montserrat" panose="00000500000000000000"/>
              <a:buNone/>
              <a:defRPr sz="2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dk1"/>
              </a:buClr>
              <a:buSzPts val="2200"/>
              <a:buFont typeface="Montserrat" panose="00000500000000000000"/>
              <a:buNone/>
              <a:defRPr sz="22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r>
              <a:rPr lang="en-IN" dirty="0"/>
              <a:t>Sakshi Tiwari</a:t>
            </a:r>
            <a:endParaRPr lang="en-IN" dirty="0"/>
          </a:p>
        </p:txBody>
      </p:sp>
      <p:sp>
        <p:nvSpPr>
          <p:cNvPr id="12" name="Google Shape;4419;p55"/>
          <p:cNvSpPr txBox="1"/>
          <p:nvPr/>
        </p:nvSpPr>
        <p:spPr>
          <a:xfrm>
            <a:off x="5102727" y="1417797"/>
            <a:ext cx="2651100" cy="6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1pPr>
            <a:lvl2pPr marL="914400" marR="0" lvl="1"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ctr" rtl="0">
              <a:lnSpc>
                <a:spcPct val="100000"/>
              </a:lnSpc>
              <a:spcBef>
                <a:spcPts val="0"/>
              </a:spcBef>
              <a:spcAft>
                <a:spcPts val="0"/>
              </a:spcAft>
              <a:buClr>
                <a:schemeClr val="dk1"/>
              </a:buClr>
              <a:buSzPts val="1400"/>
              <a:buFont typeface="Montserrat Medium" panose="00000600000000000000"/>
              <a:buNone/>
              <a:defRPr sz="1400" b="0"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marL="0" indent="0" algn="l"/>
            <a:r>
              <a:rPr lang="en-US" dirty="0"/>
              <a:t>Design and Development of navigation bar using HTML and CSS</a:t>
            </a:r>
            <a:r>
              <a:rPr lang="en-IN" altLang="en-US" dirty="0"/>
              <a:t>, handled plan, cities, steps section.</a:t>
            </a:r>
            <a:endParaRPr lang="en-I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23"/>
                                        </p:tgtEl>
                                        <p:attrNameLst>
                                          <p:attrName>style.visibility</p:attrName>
                                        </p:attrNameLst>
                                      </p:cBhvr>
                                      <p:to>
                                        <p:strVal val="visible"/>
                                      </p:to>
                                    </p:set>
                                    <p:animEffect transition="in" filter="barn(inVertical)">
                                      <p:cBhvr>
                                        <p:cTn id="7" dur="500"/>
                                        <p:tgtEl>
                                          <p:spTgt spid="44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420"/>
                                        </p:tgtEl>
                                        <p:attrNameLst>
                                          <p:attrName>style.visibility</p:attrName>
                                        </p:attrNameLst>
                                      </p:cBhvr>
                                      <p:to>
                                        <p:strVal val="visible"/>
                                      </p:to>
                                    </p:set>
                                    <p:animEffect transition="in" filter="circle(in)">
                                      <p:cBhvr>
                                        <p:cTn id="12" dur="2000"/>
                                        <p:tgtEl>
                                          <p:spTgt spid="44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419">
                                            <p:txEl>
                                              <p:pRg st="0" end="0"/>
                                            </p:txEl>
                                          </p:spTgt>
                                        </p:tgtEl>
                                        <p:attrNameLst>
                                          <p:attrName>style.visibility</p:attrName>
                                        </p:attrNameLst>
                                      </p:cBhvr>
                                      <p:to>
                                        <p:strVal val="visible"/>
                                      </p:to>
                                    </p:set>
                                    <p:anim calcmode="lin" valueType="num">
                                      <p:cBhvr additive="base">
                                        <p:cTn id="17" dur="500" fill="hold"/>
                                        <p:tgtEl>
                                          <p:spTgt spid="441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9" grpId="0" build="p"/>
      <p:bldP spid="4420" grpId="0"/>
      <p:bldP spid="4423"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85850" y="1114425"/>
            <a:ext cx="6972300" cy="3429000"/>
          </a:xfrm>
          <a:prstGeom prst="rect">
            <a:avLst/>
          </a:prstGeom>
        </p:spPr>
      </p:pic>
      <p:sp>
        <p:nvSpPr>
          <p:cNvPr id="2" name="Text Box 1"/>
          <p:cNvSpPr txBox="1"/>
          <p:nvPr/>
        </p:nvSpPr>
        <p:spPr>
          <a:xfrm>
            <a:off x="1285875" y="407670"/>
            <a:ext cx="1388110" cy="521970"/>
          </a:xfrm>
          <a:prstGeom prst="rect">
            <a:avLst/>
          </a:prstGeom>
          <a:noFill/>
        </p:spPr>
        <p:txBody>
          <a:bodyPr wrap="none" rtlCol="0">
            <a:spAutoFit/>
          </a:bodyPr>
          <a:p>
            <a:r>
              <a:rPr lang="en-IN" altLang="en-US" sz="2800" b="1"/>
              <a:t>PLANS</a:t>
            </a:r>
            <a:endParaRPr lang="en-IN" altLang="en-US" sz="2800" b="1"/>
          </a:p>
        </p:txBody>
      </p:sp>
      <p:pic>
        <p:nvPicPr>
          <p:cNvPr id="3" name="Picture 2" descr="Screenshot 2023-04-27 191716"/>
          <p:cNvPicPr>
            <a:picLocks noChangeAspect="1"/>
          </p:cNvPicPr>
          <p:nvPr/>
        </p:nvPicPr>
        <p:blipFill>
          <a:blip r:embed="rId2"/>
          <a:stretch>
            <a:fillRect/>
          </a:stretch>
        </p:blipFill>
        <p:spPr>
          <a:xfrm>
            <a:off x="970915" y="1114425"/>
            <a:ext cx="7087235" cy="3490595"/>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3675" y="245176"/>
            <a:ext cx="5313600" cy="812100"/>
          </a:xfrm>
        </p:spPr>
        <p:txBody>
          <a:bodyPr/>
          <a:lstStyle/>
          <a:p>
            <a:r>
              <a:rPr lang="en-IN" sz="3200" b="1" dirty="0"/>
              <a:t>STEPS</a:t>
            </a:r>
            <a:endParaRPr lang="en-IN" sz="3200" b="1" dirty="0"/>
          </a:p>
        </p:txBody>
      </p:sp>
      <p:sp>
        <p:nvSpPr>
          <p:cNvPr id="3" name="Subtitle 2"/>
          <p:cNvSpPr>
            <a:spLocks noGrp="1"/>
          </p:cNvSpPr>
          <p:nvPr>
            <p:ph type="subTitle" idx="2"/>
          </p:nvPr>
        </p:nvSpPr>
        <p:spPr/>
        <p:txBody>
          <a:bodyPr/>
          <a:lstStyle/>
          <a:p>
            <a:endParaRPr lang="en-IN"/>
          </a:p>
        </p:txBody>
      </p:sp>
      <p:pic>
        <p:nvPicPr>
          <p:cNvPr id="5" name="Picture 4"/>
          <p:cNvPicPr>
            <a:picLocks noChangeAspect="1"/>
          </p:cNvPicPr>
          <p:nvPr/>
        </p:nvPicPr>
        <p:blipFill>
          <a:blip r:embed="rId1"/>
          <a:stretch>
            <a:fillRect/>
          </a:stretch>
        </p:blipFill>
        <p:spPr>
          <a:xfrm>
            <a:off x="813713" y="1057276"/>
            <a:ext cx="7329487" cy="3586162"/>
          </a:xfrm>
          <a:prstGeom prst="rect">
            <a:avLst/>
          </a:prstGeom>
        </p:spPr>
      </p:pic>
      <p:pic>
        <p:nvPicPr>
          <p:cNvPr id="4" name="Picture 3" descr="Screenshot 2023-04-27 192146"/>
          <p:cNvPicPr>
            <a:picLocks noChangeAspect="1"/>
          </p:cNvPicPr>
          <p:nvPr/>
        </p:nvPicPr>
        <p:blipFill>
          <a:blip r:embed="rId2"/>
          <a:stretch>
            <a:fillRect/>
          </a:stretch>
        </p:blipFill>
        <p:spPr>
          <a:xfrm>
            <a:off x="778510" y="1057275"/>
            <a:ext cx="7399655" cy="361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49407" y="266394"/>
            <a:ext cx="5313600" cy="812100"/>
          </a:xfrm>
        </p:spPr>
        <p:txBody>
          <a:bodyPr/>
          <a:lstStyle/>
          <a:p>
            <a:r>
              <a:rPr lang="en-IN" sz="4800" b="1" dirty="0"/>
              <a:t>REVIEW</a:t>
            </a:r>
            <a:endParaRPr lang="en-IN" sz="4800" b="1" dirty="0"/>
          </a:p>
        </p:txBody>
      </p:sp>
      <p:pic>
        <p:nvPicPr>
          <p:cNvPr id="5" name="Picture 4"/>
          <p:cNvPicPr>
            <a:picLocks noChangeAspect="1"/>
          </p:cNvPicPr>
          <p:nvPr/>
        </p:nvPicPr>
        <p:blipFill>
          <a:blip r:embed="rId1"/>
          <a:stretch>
            <a:fillRect/>
          </a:stretch>
        </p:blipFill>
        <p:spPr>
          <a:xfrm>
            <a:off x="742950" y="1078494"/>
            <a:ext cx="7508082" cy="3464931"/>
          </a:xfrm>
          <a:prstGeom prst="rect">
            <a:avLst/>
          </a:prstGeom>
        </p:spPr>
      </p:pic>
      <p:pic>
        <p:nvPicPr>
          <p:cNvPr id="3" name="Picture 2" descr="Screenshot 2023-04-27 192414"/>
          <p:cNvPicPr>
            <a:picLocks noChangeAspect="1"/>
          </p:cNvPicPr>
          <p:nvPr/>
        </p:nvPicPr>
        <p:blipFill>
          <a:blip r:embed="rId2"/>
          <a:stretch>
            <a:fillRect/>
          </a:stretch>
        </p:blipFill>
        <p:spPr>
          <a:xfrm>
            <a:off x="723265" y="1078230"/>
            <a:ext cx="7547610" cy="356616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p65"/>
          <p:cNvSpPr txBox="1">
            <a:spLocks noGrp="1"/>
          </p:cNvSpPr>
          <p:nvPr>
            <p:ph type="title"/>
          </p:nvPr>
        </p:nvSpPr>
        <p:spPr>
          <a:xfrm>
            <a:off x="1487978" y="1280160"/>
            <a:ext cx="5960226" cy="2920341"/>
          </a:xfrm>
          <a:prstGeom prst="rect">
            <a:avLst/>
          </a:prstGeom>
          <a:solidFill>
            <a:schemeClr val="accent4">
              <a:lumMod val="75000"/>
            </a:schemeClr>
          </a:solidFill>
          <a:ln>
            <a:solidFill>
              <a:schemeClr val="accent2">
                <a:lumMod val="50000"/>
              </a:schemeClr>
            </a:solidFill>
          </a:ln>
          <a:effectLst>
            <a:innerShdw blurRad="114300">
              <a:prstClr val="black"/>
            </a:innerShdw>
            <a:softEdge rad="31750"/>
          </a:effectLst>
        </p:spPr>
        <p:txBody>
          <a:bodyPr spcFirstLastPara="1" wrap="square" lIns="0" tIns="0" rIns="0" bIns="0" anchor="b" anchorCtr="0">
            <a:noAutofit/>
          </a:bodyPr>
          <a:lstStyle/>
          <a:p>
            <a:pPr marL="0" lvl="0" indent="0" algn="l" rtl="0">
              <a:spcBef>
                <a:spcPts val="0"/>
              </a:spcBef>
              <a:spcAft>
                <a:spcPts val="0"/>
              </a:spcAft>
              <a:buNone/>
            </a:pPr>
            <a:r>
              <a:rPr lang="en-GB" dirty="0">
                <a:solidFill>
                  <a:schemeClr val="tx1"/>
                </a:solidFill>
              </a:rPr>
              <a:t> </a:t>
            </a:r>
            <a:br>
              <a:rPr lang="en-GB" dirty="0">
                <a:solidFill>
                  <a:schemeClr val="tx1"/>
                </a:solidFill>
              </a:rPr>
            </a:br>
            <a:br>
              <a:rPr lang="en-GB" dirty="0">
                <a:solidFill>
                  <a:schemeClr val="tx1"/>
                </a:solidFill>
              </a:rPr>
            </a:br>
            <a:r>
              <a:rPr lang="en-GB" dirty="0">
                <a:solidFill>
                  <a:schemeClr val="tx1"/>
                </a:solidFill>
              </a:rPr>
              <a:t>     </a:t>
            </a:r>
            <a:r>
              <a:rPr lang="en-GB" spc="50" dirty="0">
                <a:ln w="9525" cmpd="sng">
                  <a:solidFill>
                    <a:schemeClr val="accent1"/>
                  </a:solidFill>
                  <a:prstDash val="solid"/>
                </a:ln>
                <a:solidFill>
                  <a:schemeClr val="accent2">
                    <a:lumMod val="60000"/>
                    <a:lumOff val="40000"/>
                  </a:schemeClr>
                </a:solidFill>
                <a:effectLst>
                  <a:glow rad="38100">
                    <a:schemeClr val="accent1">
                      <a:alpha val="40000"/>
                    </a:schemeClr>
                  </a:glow>
                </a:effectLst>
              </a:rPr>
              <a:t>THANKS!</a:t>
            </a:r>
            <a:br>
              <a:rPr lang="en-GB" dirty="0"/>
            </a:b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775"/>
                                        </p:tgtEl>
                                        <p:attrNameLst>
                                          <p:attrName>style.visibility</p:attrName>
                                        </p:attrNameLst>
                                      </p:cBhvr>
                                      <p:to>
                                        <p:strVal val="visible"/>
                                      </p:to>
                                    </p:set>
                                    <p:animEffect transition="in" filter="circle(in)">
                                      <p:cBhvr>
                                        <p:cTn id="7" dur="2000"/>
                                        <p:tgtEl>
                                          <p:spTgt spid="4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grpSp>
        <p:nvGrpSpPr>
          <p:cNvPr id="2722" name="Google Shape;2722;p33"/>
          <p:cNvGrpSpPr/>
          <p:nvPr/>
        </p:nvGrpSpPr>
        <p:grpSpPr>
          <a:xfrm>
            <a:off x="4845507" y="1961909"/>
            <a:ext cx="781520" cy="402423"/>
            <a:chOff x="-155862" y="4334524"/>
            <a:chExt cx="863081" cy="402423"/>
          </a:xfrm>
        </p:grpSpPr>
        <p:sp>
          <p:nvSpPr>
            <p:cNvPr id="2723" name="Google Shape;2723;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9" name="Google Shape;2729;p33"/>
          <p:cNvSpPr txBox="1">
            <a:spLocks noGrp="1"/>
          </p:cNvSpPr>
          <p:nvPr>
            <p:ph type="title" idx="3"/>
          </p:nvPr>
        </p:nvSpPr>
        <p:spPr>
          <a:xfrm>
            <a:off x="4472650" y="1939799"/>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grpSp>
        <p:nvGrpSpPr>
          <p:cNvPr id="2730" name="Google Shape;2730;p33"/>
          <p:cNvGrpSpPr/>
          <p:nvPr/>
        </p:nvGrpSpPr>
        <p:grpSpPr>
          <a:xfrm>
            <a:off x="1363355" y="3642503"/>
            <a:ext cx="781520" cy="402423"/>
            <a:chOff x="-155862" y="4334524"/>
            <a:chExt cx="863081" cy="402423"/>
          </a:xfrm>
        </p:grpSpPr>
        <p:sp>
          <p:nvSpPr>
            <p:cNvPr id="2731" name="Google Shape;2731;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7" name="Google Shape;2737;p33"/>
          <p:cNvGrpSpPr/>
          <p:nvPr/>
        </p:nvGrpSpPr>
        <p:grpSpPr>
          <a:xfrm>
            <a:off x="4802674" y="3642515"/>
            <a:ext cx="781520" cy="402423"/>
            <a:chOff x="-155862" y="4334524"/>
            <a:chExt cx="863081" cy="402423"/>
          </a:xfrm>
        </p:grpSpPr>
        <p:sp>
          <p:nvSpPr>
            <p:cNvPr id="2738" name="Google Shape;2738;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44" name="Google Shape;2744;p33"/>
          <p:cNvSpPr/>
          <p:nvPr/>
        </p:nvSpPr>
        <p:spPr>
          <a:xfrm>
            <a:off x="1409043" y="2083068"/>
            <a:ext cx="245938"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33"/>
          <p:cNvSpPr/>
          <p:nvPr/>
        </p:nvSpPr>
        <p:spPr>
          <a:xfrm>
            <a:off x="1747552" y="2023350"/>
            <a:ext cx="443055"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33"/>
          <p:cNvSpPr/>
          <p:nvPr/>
        </p:nvSpPr>
        <p:spPr>
          <a:xfrm>
            <a:off x="1737893" y="1817101"/>
            <a:ext cx="35327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33"/>
          <p:cNvSpPr/>
          <p:nvPr/>
        </p:nvSpPr>
        <p:spPr>
          <a:xfrm>
            <a:off x="1744573" y="2163749"/>
            <a:ext cx="164403"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33"/>
          <p:cNvSpPr/>
          <p:nvPr/>
        </p:nvSpPr>
        <p:spPr>
          <a:xfrm>
            <a:off x="1576147" y="1941825"/>
            <a:ext cx="74101"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33"/>
          <p:cNvSpPr/>
          <p:nvPr/>
        </p:nvSpPr>
        <p:spPr>
          <a:xfrm>
            <a:off x="1550178" y="2256538"/>
            <a:ext cx="121499"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33"/>
          <p:cNvSpPr txBox="1">
            <a:spLocks noGrp="1"/>
          </p:cNvSpPr>
          <p:nvPr>
            <p:ph type="subTitle" idx="1"/>
          </p:nvPr>
        </p:nvSpPr>
        <p:spPr>
          <a:xfrm>
            <a:off x="2222181" y="2022057"/>
            <a:ext cx="2349819" cy="6556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0" u="none" strike="noStrike" baseline="0" dirty="0">
                <a:solidFill>
                  <a:srgbClr val="000000"/>
                </a:solidFill>
                <a:latin typeface="Bahnschrift Light" panose="020B0502040204020203" pitchFamily="34" charset="0"/>
              </a:rPr>
              <a:t>User get all the </a:t>
            </a:r>
            <a:r>
              <a:rPr lang="en-US" dirty="0">
                <a:solidFill>
                  <a:srgbClr val="000000"/>
                </a:solidFill>
                <a:latin typeface="Bahnschrift Light" panose="020B0502040204020203" pitchFamily="34" charset="0"/>
              </a:rPr>
              <a:t>information</a:t>
            </a:r>
            <a:r>
              <a:rPr lang="en-US" i="0" u="none" strike="noStrike" baseline="0" dirty="0">
                <a:solidFill>
                  <a:srgbClr val="000000"/>
                </a:solidFill>
                <a:latin typeface="Bahnschrift Light" panose="020B0502040204020203" pitchFamily="34" charset="0"/>
              </a:rPr>
              <a:t> regarding </a:t>
            </a:r>
            <a:r>
              <a:rPr lang="en-US" dirty="0">
                <a:solidFill>
                  <a:srgbClr val="000000"/>
                </a:solidFill>
                <a:latin typeface="Bahnschrift Light" panose="020B0502040204020203" pitchFamily="34" charset="0"/>
              </a:rPr>
              <a:t>places they want to visit.</a:t>
            </a:r>
            <a:r>
              <a:rPr lang="en-US" i="0" u="none" strike="noStrike" baseline="0" dirty="0">
                <a:solidFill>
                  <a:srgbClr val="000000"/>
                </a:solidFill>
                <a:latin typeface="Bahnschrift Light" panose="020B0502040204020203" pitchFamily="34" charset="0"/>
              </a:rPr>
              <a:t>. </a:t>
            </a:r>
            <a:endParaRPr dirty="0">
              <a:latin typeface="Bahnschrift Light" panose="020B0502040204020203" pitchFamily="34" charset="0"/>
            </a:endParaRPr>
          </a:p>
        </p:txBody>
      </p:sp>
      <p:sp>
        <p:nvSpPr>
          <p:cNvPr id="2751" name="Google Shape;2751;p33"/>
          <p:cNvSpPr txBox="1">
            <a:spLocks noGrp="1"/>
          </p:cNvSpPr>
          <p:nvPr>
            <p:ph type="subTitle" idx="5"/>
          </p:nvPr>
        </p:nvSpPr>
        <p:spPr>
          <a:xfrm>
            <a:off x="2190607" y="1458010"/>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a:t>
            </a:r>
            <a:endParaRPr dirty="0"/>
          </a:p>
        </p:txBody>
      </p:sp>
      <p:sp>
        <p:nvSpPr>
          <p:cNvPr id="2752" name="Google Shape;2752;p33"/>
          <p:cNvSpPr txBox="1">
            <a:spLocks noGrp="1"/>
          </p:cNvSpPr>
          <p:nvPr>
            <p:ph type="subTitle" idx="6"/>
          </p:nvPr>
        </p:nvSpPr>
        <p:spPr>
          <a:xfrm>
            <a:off x="2222181" y="3820105"/>
            <a:ext cx="2507908"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rgbClr val="000000"/>
                </a:solidFill>
                <a:latin typeface="Bahnschrift Light" panose="020B0502040204020203" pitchFamily="34" charset="0"/>
              </a:rPr>
              <a:t>T</a:t>
            </a:r>
            <a:r>
              <a:rPr lang="en-US" sz="1600" b="0" i="0" u="none" strike="noStrike" baseline="0" dirty="0" err="1">
                <a:solidFill>
                  <a:srgbClr val="000000"/>
                </a:solidFill>
                <a:latin typeface="Bahnschrift Light" panose="020B0502040204020203" pitchFamily="34" charset="0"/>
              </a:rPr>
              <a:t>anslating</a:t>
            </a:r>
            <a:r>
              <a:rPr lang="en-US" sz="1600" b="0" i="0" u="none" strike="noStrike" baseline="0" dirty="0">
                <a:solidFill>
                  <a:srgbClr val="000000"/>
                </a:solidFill>
                <a:latin typeface="Bahnschrift Light" panose="020B0502040204020203" pitchFamily="34" charset="0"/>
              </a:rPr>
              <a:t> design specification into source code. </a:t>
            </a:r>
            <a:endParaRPr sz="1600" dirty="0">
              <a:latin typeface="Bahnschrift Light" panose="020B0502040204020203" pitchFamily="34" charset="0"/>
            </a:endParaRPr>
          </a:p>
        </p:txBody>
      </p:sp>
      <p:sp>
        <p:nvSpPr>
          <p:cNvPr id="2753" name="Google Shape;2753;p33"/>
          <p:cNvSpPr txBox="1">
            <a:spLocks noGrp="1"/>
          </p:cNvSpPr>
          <p:nvPr>
            <p:ph type="subTitle" idx="7"/>
          </p:nvPr>
        </p:nvSpPr>
        <p:spPr>
          <a:xfrm>
            <a:off x="2311685" y="3225530"/>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Testing</a:t>
            </a:r>
            <a:endParaRPr dirty="0"/>
          </a:p>
        </p:txBody>
      </p:sp>
      <p:sp>
        <p:nvSpPr>
          <p:cNvPr id="2754" name="Google Shape;2754;p33"/>
          <p:cNvSpPr txBox="1">
            <a:spLocks noGrp="1"/>
          </p:cNvSpPr>
          <p:nvPr>
            <p:ph type="subTitle" idx="8"/>
          </p:nvPr>
        </p:nvSpPr>
        <p:spPr>
          <a:xfrm>
            <a:off x="5627027" y="2103151"/>
            <a:ext cx="2328900"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u="none" strike="noStrike" baseline="0" dirty="0">
                <a:solidFill>
                  <a:srgbClr val="000000"/>
                </a:solidFill>
                <a:latin typeface="Bahnschrift Light" panose="020B0502040204020203" pitchFamily="34" charset="0"/>
              </a:rPr>
              <a:t>A </a:t>
            </a:r>
            <a:r>
              <a:rPr lang="en-US" sz="1600" dirty="0">
                <a:solidFill>
                  <a:srgbClr val="000000"/>
                </a:solidFill>
                <a:latin typeface="Bahnschrift Light" panose="020B0502040204020203" pitchFamily="34" charset="0"/>
              </a:rPr>
              <a:t>dataflow diagram has been made to show the working of website.</a:t>
            </a:r>
            <a:r>
              <a:rPr lang="en-US" sz="1600" b="0" i="0" u="none" strike="noStrike" baseline="0" dirty="0">
                <a:solidFill>
                  <a:srgbClr val="000000"/>
                </a:solidFill>
                <a:latin typeface="Bahnschrift Light" panose="020B0502040204020203" pitchFamily="34" charset="0"/>
              </a:rPr>
              <a:t>. </a:t>
            </a:r>
            <a:endParaRPr sz="1600" dirty="0">
              <a:latin typeface="Bahnschrift Light" panose="020B0502040204020203" pitchFamily="34" charset="0"/>
            </a:endParaRPr>
          </a:p>
        </p:txBody>
      </p:sp>
      <p:sp>
        <p:nvSpPr>
          <p:cNvPr id="2755" name="Google Shape;2755;p33"/>
          <p:cNvSpPr txBox="1">
            <a:spLocks noGrp="1"/>
          </p:cNvSpPr>
          <p:nvPr>
            <p:ph type="subTitle" idx="9"/>
          </p:nvPr>
        </p:nvSpPr>
        <p:spPr>
          <a:xfrm>
            <a:off x="5719725" y="1550216"/>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Software Design</a:t>
            </a:r>
            <a:endParaRPr dirty="0"/>
          </a:p>
        </p:txBody>
      </p:sp>
      <p:sp>
        <p:nvSpPr>
          <p:cNvPr id="2756" name="Google Shape;2756;p33"/>
          <p:cNvSpPr txBox="1">
            <a:spLocks noGrp="1"/>
          </p:cNvSpPr>
          <p:nvPr>
            <p:ph type="subTitle" idx="13"/>
          </p:nvPr>
        </p:nvSpPr>
        <p:spPr>
          <a:xfrm>
            <a:off x="5719725" y="3838891"/>
            <a:ext cx="2451375"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a:latin typeface="Bahnschrift Light" panose="020B0502040204020203" pitchFamily="34" charset="0"/>
              </a:rPr>
              <a:t>Full-Fledged responsive </a:t>
            </a:r>
            <a:r>
              <a:rPr lang="en-IN" sz="1600">
                <a:latin typeface="Bahnschrift Light" panose="020B0502040204020203" pitchFamily="34" charset="0"/>
              </a:rPr>
              <a:t>website ..</a:t>
            </a:r>
            <a:endParaRPr sz="1600" dirty="0">
              <a:latin typeface="Bahnschrift Light" panose="020B0502040204020203" pitchFamily="34" charset="0"/>
            </a:endParaRPr>
          </a:p>
        </p:txBody>
      </p:sp>
      <p:sp>
        <p:nvSpPr>
          <p:cNvPr id="2757" name="Google Shape;2757;p33"/>
          <p:cNvSpPr txBox="1">
            <a:spLocks noGrp="1"/>
          </p:cNvSpPr>
          <p:nvPr>
            <p:ph type="subTitle" idx="14"/>
          </p:nvPr>
        </p:nvSpPr>
        <p:spPr>
          <a:xfrm>
            <a:off x="5719725" y="3247056"/>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Implementation</a:t>
            </a:r>
            <a:endParaRPr dirty="0"/>
          </a:p>
        </p:txBody>
      </p:sp>
      <p:sp>
        <p:nvSpPr>
          <p:cNvPr id="2758" name="Google Shape;2758;p3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TABLE OF CONTENTS</a:t>
            </a:r>
            <a:endParaRPr dirty="0"/>
          </a:p>
        </p:txBody>
      </p:sp>
      <p:sp>
        <p:nvSpPr>
          <p:cNvPr id="2759" name="Google Shape;2759;p33"/>
          <p:cNvSpPr txBox="1">
            <a:spLocks noGrp="1"/>
          </p:cNvSpPr>
          <p:nvPr>
            <p:ph type="title"/>
          </p:nvPr>
        </p:nvSpPr>
        <p:spPr>
          <a:xfrm>
            <a:off x="1068973" y="1834709"/>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2760" name="Google Shape;2760;p33"/>
          <p:cNvSpPr txBox="1">
            <a:spLocks noGrp="1"/>
          </p:cNvSpPr>
          <p:nvPr>
            <p:ph type="title" idx="2"/>
          </p:nvPr>
        </p:nvSpPr>
        <p:spPr>
          <a:xfrm>
            <a:off x="1095375" y="3592603"/>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2761" name="Google Shape;2761;p33"/>
          <p:cNvSpPr txBox="1">
            <a:spLocks noGrp="1"/>
          </p:cNvSpPr>
          <p:nvPr>
            <p:ph type="title" idx="4"/>
          </p:nvPr>
        </p:nvSpPr>
        <p:spPr>
          <a:xfrm>
            <a:off x="4495874" y="3568926"/>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58"/>
                                        </p:tgtEl>
                                        <p:attrNameLst>
                                          <p:attrName>style.visibility</p:attrName>
                                        </p:attrNameLst>
                                      </p:cBhvr>
                                      <p:to>
                                        <p:strVal val="visible"/>
                                      </p:to>
                                    </p:set>
                                    <p:anim calcmode="lin" valueType="num">
                                      <p:cBhvr additive="base">
                                        <p:cTn id="7" dur="500" fill="hold"/>
                                        <p:tgtEl>
                                          <p:spTgt spid="2758"/>
                                        </p:tgtEl>
                                        <p:attrNameLst>
                                          <p:attrName>ppt_x</p:attrName>
                                        </p:attrNameLst>
                                      </p:cBhvr>
                                      <p:tavLst>
                                        <p:tav tm="0">
                                          <p:val>
                                            <p:strVal val="#ppt_x"/>
                                          </p:val>
                                        </p:tav>
                                        <p:tav tm="100000">
                                          <p:val>
                                            <p:strVal val="#ppt_x"/>
                                          </p:val>
                                        </p:tav>
                                      </p:tavLst>
                                    </p:anim>
                                    <p:anim calcmode="lin" valueType="num">
                                      <p:cBhvr additive="base">
                                        <p:cTn id="8" dur="500" fill="hold"/>
                                        <p:tgtEl>
                                          <p:spTgt spid="27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51">
                                            <p:txEl>
                                              <p:pRg st="0" end="0"/>
                                            </p:txEl>
                                          </p:spTgt>
                                        </p:tgtEl>
                                        <p:attrNameLst>
                                          <p:attrName>style.visibility</p:attrName>
                                        </p:attrNameLst>
                                      </p:cBhvr>
                                      <p:to>
                                        <p:strVal val="visible"/>
                                      </p:to>
                                    </p:set>
                                    <p:anim calcmode="lin" valueType="num">
                                      <p:cBhvr additive="base">
                                        <p:cTn id="13" dur="500" fill="hold"/>
                                        <p:tgtEl>
                                          <p:spTgt spid="27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50">
                                            <p:txEl>
                                              <p:pRg st="0" end="0"/>
                                            </p:txEl>
                                          </p:spTgt>
                                        </p:tgtEl>
                                        <p:attrNameLst>
                                          <p:attrName>style.visibility</p:attrName>
                                        </p:attrNameLst>
                                      </p:cBhvr>
                                      <p:to>
                                        <p:strVal val="visible"/>
                                      </p:to>
                                    </p:set>
                                    <p:anim calcmode="lin" valueType="num">
                                      <p:cBhvr additive="base">
                                        <p:cTn id="19" dur="500" fill="hold"/>
                                        <p:tgtEl>
                                          <p:spTgt spid="275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55">
                                            <p:txEl>
                                              <p:pRg st="0" end="0"/>
                                            </p:txEl>
                                          </p:spTgt>
                                        </p:tgtEl>
                                        <p:attrNameLst>
                                          <p:attrName>style.visibility</p:attrName>
                                        </p:attrNameLst>
                                      </p:cBhvr>
                                      <p:to>
                                        <p:strVal val="visible"/>
                                      </p:to>
                                    </p:set>
                                    <p:anim calcmode="lin" valueType="num">
                                      <p:cBhvr additive="base">
                                        <p:cTn id="25" dur="500" fill="hold"/>
                                        <p:tgtEl>
                                          <p:spTgt spid="275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54">
                                            <p:txEl>
                                              <p:pRg st="0" end="0"/>
                                            </p:txEl>
                                          </p:spTgt>
                                        </p:tgtEl>
                                        <p:attrNameLst>
                                          <p:attrName>style.visibility</p:attrName>
                                        </p:attrNameLst>
                                      </p:cBhvr>
                                      <p:to>
                                        <p:strVal val="visible"/>
                                      </p:to>
                                    </p:set>
                                    <p:anim calcmode="lin" valueType="num">
                                      <p:cBhvr additive="base">
                                        <p:cTn id="31" dur="500" fill="hold"/>
                                        <p:tgtEl>
                                          <p:spTgt spid="275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53">
                                            <p:txEl>
                                              <p:pRg st="0" end="0"/>
                                            </p:txEl>
                                          </p:spTgt>
                                        </p:tgtEl>
                                        <p:attrNameLst>
                                          <p:attrName>style.visibility</p:attrName>
                                        </p:attrNameLst>
                                      </p:cBhvr>
                                      <p:to>
                                        <p:strVal val="visible"/>
                                      </p:to>
                                    </p:set>
                                    <p:anim calcmode="lin" valueType="num">
                                      <p:cBhvr additive="base">
                                        <p:cTn id="37" dur="500" fill="hold"/>
                                        <p:tgtEl>
                                          <p:spTgt spid="275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52">
                                            <p:txEl>
                                              <p:pRg st="0" end="0"/>
                                            </p:txEl>
                                          </p:spTgt>
                                        </p:tgtEl>
                                        <p:attrNameLst>
                                          <p:attrName>style.visibility</p:attrName>
                                        </p:attrNameLst>
                                      </p:cBhvr>
                                      <p:to>
                                        <p:strVal val="visible"/>
                                      </p:to>
                                    </p:set>
                                    <p:anim calcmode="lin" valueType="num">
                                      <p:cBhvr additive="base">
                                        <p:cTn id="43" dur="500" fill="hold"/>
                                        <p:tgtEl>
                                          <p:spTgt spid="275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57">
                                            <p:txEl>
                                              <p:pRg st="0" end="0"/>
                                            </p:txEl>
                                          </p:spTgt>
                                        </p:tgtEl>
                                        <p:attrNameLst>
                                          <p:attrName>style.visibility</p:attrName>
                                        </p:attrNameLst>
                                      </p:cBhvr>
                                      <p:to>
                                        <p:strVal val="visible"/>
                                      </p:to>
                                    </p:set>
                                    <p:anim calcmode="lin" valueType="num">
                                      <p:cBhvr additive="base">
                                        <p:cTn id="49" dur="500" fill="hold"/>
                                        <p:tgtEl>
                                          <p:spTgt spid="275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56">
                                            <p:txEl>
                                              <p:pRg st="0" end="0"/>
                                            </p:txEl>
                                          </p:spTgt>
                                        </p:tgtEl>
                                        <p:attrNameLst>
                                          <p:attrName>style.visibility</p:attrName>
                                        </p:attrNameLst>
                                      </p:cBhvr>
                                      <p:to>
                                        <p:strVal val="visible"/>
                                      </p:to>
                                    </p:set>
                                    <p:anim calcmode="lin" valueType="num">
                                      <p:cBhvr additive="base">
                                        <p:cTn id="55" dur="500" fill="hold"/>
                                        <p:tgtEl>
                                          <p:spTgt spid="275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59"/>
                                        </p:tgtEl>
                                        <p:attrNameLst>
                                          <p:attrName>style.visibility</p:attrName>
                                        </p:attrNameLst>
                                      </p:cBhvr>
                                      <p:to>
                                        <p:strVal val="visible"/>
                                      </p:to>
                                    </p:set>
                                    <p:anim calcmode="lin" valueType="num">
                                      <p:cBhvr additive="base">
                                        <p:cTn id="61" dur="500" fill="hold"/>
                                        <p:tgtEl>
                                          <p:spTgt spid="2759"/>
                                        </p:tgtEl>
                                        <p:attrNameLst>
                                          <p:attrName>ppt_x</p:attrName>
                                        </p:attrNameLst>
                                      </p:cBhvr>
                                      <p:tavLst>
                                        <p:tav tm="0">
                                          <p:val>
                                            <p:strVal val="#ppt_x"/>
                                          </p:val>
                                        </p:tav>
                                        <p:tav tm="100000">
                                          <p:val>
                                            <p:strVal val="#ppt_x"/>
                                          </p:val>
                                        </p:tav>
                                      </p:tavLst>
                                    </p:anim>
                                    <p:anim calcmode="lin" valueType="num">
                                      <p:cBhvr additive="base">
                                        <p:cTn id="62" dur="500" fill="hold"/>
                                        <p:tgtEl>
                                          <p:spTgt spid="275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29"/>
                                        </p:tgtEl>
                                        <p:attrNameLst>
                                          <p:attrName>style.visibility</p:attrName>
                                        </p:attrNameLst>
                                      </p:cBhvr>
                                      <p:to>
                                        <p:strVal val="visible"/>
                                      </p:to>
                                    </p:set>
                                    <p:anim calcmode="lin" valueType="num">
                                      <p:cBhvr additive="base">
                                        <p:cTn id="67" dur="500" fill="hold"/>
                                        <p:tgtEl>
                                          <p:spTgt spid="2729"/>
                                        </p:tgtEl>
                                        <p:attrNameLst>
                                          <p:attrName>ppt_x</p:attrName>
                                        </p:attrNameLst>
                                      </p:cBhvr>
                                      <p:tavLst>
                                        <p:tav tm="0">
                                          <p:val>
                                            <p:strVal val="#ppt_x"/>
                                          </p:val>
                                        </p:tav>
                                        <p:tav tm="100000">
                                          <p:val>
                                            <p:strVal val="#ppt_x"/>
                                          </p:val>
                                        </p:tav>
                                      </p:tavLst>
                                    </p:anim>
                                    <p:anim calcmode="lin" valueType="num">
                                      <p:cBhvr additive="base">
                                        <p:cTn id="68" dur="500" fill="hold"/>
                                        <p:tgtEl>
                                          <p:spTgt spid="27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760"/>
                                        </p:tgtEl>
                                        <p:attrNameLst>
                                          <p:attrName>style.visibility</p:attrName>
                                        </p:attrNameLst>
                                      </p:cBhvr>
                                      <p:to>
                                        <p:strVal val="visible"/>
                                      </p:to>
                                    </p:set>
                                    <p:anim calcmode="lin" valueType="num">
                                      <p:cBhvr additive="base">
                                        <p:cTn id="73" dur="500" fill="hold"/>
                                        <p:tgtEl>
                                          <p:spTgt spid="2760"/>
                                        </p:tgtEl>
                                        <p:attrNameLst>
                                          <p:attrName>ppt_x</p:attrName>
                                        </p:attrNameLst>
                                      </p:cBhvr>
                                      <p:tavLst>
                                        <p:tav tm="0">
                                          <p:val>
                                            <p:strVal val="#ppt_x"/>
                                          </p:val>
                                        </p:tav>
                                        <p:tav tm="100000">
                                          <p:val>
                                            <p:strVal val="#ppt_x"/>
                                          </p:val>
                                        </p:tav>
                                      </p:tavLst>
                                    </p:anim>
                                    <p:anim calcmode="lin" valueType="num">
                                      <p:cBhvr additive="base">
                                        <p:cTn id="74" dur="500" fill="hold"/>
                                        <p:tgtEl>
                                          <p:spTgt spid="276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761"/>
                                        </p:tgtEl>
                                        <p:attrNameLst>
                                          <p:attrName>style.visibility</p:attrName>
                                        </p:attrNameLst>
                                      </p:cBhvr>
                                      <p:to>
                                        <p:strVal val="visible"/>
                                      </p:to>
                                    </p:set>
                                    <p:anim calcmode="lin" valueType="num">
                                      <p:cBhvr additive="base">
                                        <p:cTn id="79" dur="500" fill="hold"/>
                                        <p:tgtEl>
                                          <p:spTgt spid="2761"/>
                                        </p:tgtEl>
                                        <p:attrNameLst>
                                          <p:attrName>ppt_x</p:attrName>
                                        </p:attrNameLst>
                                      </p:cBhvr>
                                      <p:tavLst>
                                        <p:tav tm="0">
                                          <p:val>
                                            <p:strVal val="#ppt_x"/>
                                          </p:val>
                                        </p:tav>
                                        <p:tav tm="100000">
                                          <p:val>
                                            <p:strVal val="#ppt_x"/>
                                          </p:val>
                                        </p:tav>
                                      </p:tavLst>
                                    </p:anim>
                                    <p:anim calcmode="lin" valueType="num">
                                      <p:cBhvr additive="base">
                                        <p:cTn id="80" dur="500" fill="hold"/>
                                        <p:tgtEl>
                                          <p:spTgt spid="27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9" grpId="0"/>
      <p:bldP spid="2750" grpId="0" build="p"/>
      <p:bldP spid="2751" grpId="0" build="p"/>
      <p:bldP spid="2752" grpId="0" build="p"/>
      <p:bldP spid="2753" grpId="0" build="p"/>
      <p:bldP spid="2755" grpId="0" build="p"/>
      <p:bldP spid="2756" grpId="0" build="p"/>
      <p:bldP spid="2757" grpId="0" build="p"/>
      <p:bldP spid="2758" grpId="0"/>
      <p:bldP spid="2759" grpId="0"/>
      <p:bldP spid="2760" grpId="0"/>
      <p:bldP spid="27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5"/>
          <p:cNvSpPr/>
          <p:nvPr/>
        </p:nvSpPr>
        <p:spPr>
          <a:xfrm>
            <a:off x="2883975" y="1418138"/>
            <a:ext cx="251025" cy="31725"/>
          </a:xfrm>
          <a:custGeom>
            <a:avLst/>
            <a:gdLst/>
            <a:ahLst/>
            <a:cxnLst/>
            <a:rect l="l" t="t" r="r" b="b"/>
            <a:pathLst>
              <a:path w="10041" h="1269" extrusionOk="0">
                <a:moveTo>
                  <a:pt x="0" y="1"/>
                </a:moveTo>
                <a:lnTo>
                  <a:pt x="0" y="1268"/>
                </a:lnTo>
                <a:lnTo>
                  <a:pt x="10041" y="1268"/>
                </a:lnTo>
                <a:lnTo>
                  <a:pt x="100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35"/>
          <p:cNvSpPr/>
          <p:nvPr/>
        </p:nvSpPr>
        <p:spPr>
          <a:xfrm>
            <a:off x="3993275" y="1414288"/>
            <a:ext cx="250200" cy="30875"/>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35"/>
          <p:cNvSpPr/>
          <p:nvPr/>
        </p:nvSpPr>
        <p:spPr>
          <a:xfrm>
            <a:off x="2387300" y="1556825"/>
            <a:ext cx="251025" cy="31700"/>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35"/>
          <p:cNvSpPr/>
          <p:nvPr/>
        </p:nvSpPr>
        <p:spPr>
          <a:xfrm>
            <a:off x="3335125" y="1532943"/>
            <a:ext cx="411150" cy="22899"/>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35"/>
          <p:cNvSpPr/>
          <p:nvPr/>
        </p:nvSpPr>
        <p:spPr>
          <a:xfrm>
            <a:off x="2059375" y="1946438"/>
            <a:ext cx="251025" cy="30875"/>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35"/>
          <p:cNvSpPr/>
          <p:nvPr/>
        </p:nvSpPr>
        <p:spPr>
          <a:xfrm>
            <a:off x="2201837" y="2766500"/>
            <a:ext cx="1791434" cy="30875"/>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35"/>
          <p:cNvSpPr/>
          <p:nvPr/>
        </p:nvSpPr>
        <p:spPr>
          <a:xfrm>
            <a:off x="5147850" y="1429937"/>
            <a:ext cx="516225" cy="22950"/>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35"/>
          <p:cNvSpPr/>
          <p:nvPr/>
        </p:nvSpPr>
        <p:spPr>
          <a:xfrm>
            <a:off x="6089512" y="1955913"/>
            <a:ext cx="250225" cy="30875"/>
          </a:xfrm>
          <a:custGeom>
            <a:avLst/>
            <a:gdLst/>
            <a:ahLst/>
            <a:cxnLst/>
            <a:rect l="l" t="t" r="r" b="b"/>
            <a:pathLst>
              <a:path w="10009" h="1235" extrusionOk="0">
                <a:moveTo>
                  <a:pt x="1" y="0"/>
                </a:moveTo>
                <a:lnTo>
                  <a:pt x="1" y="1235"/>
                </a:lnTo>
                <a:lnTo>
                  <a:pt x="10008" y="1235"/>
                </a:lnTo>
                <a:lnTo>
                  <a:pt x="100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35"/>
          <p:cNvSpPr/>
          <p:nvPr/>
        </p:nvSpPr>
        <p:spPr>
          <a:xfrm>
            <a:off x="6491475" y="1811350"/>
            <a:ext cx="251050" cy="31725"/>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35"/>
          <p:cNvSpPr/>
          <p:nvPr/>
        </p:nvSpPr>
        <p:spPr>
          <a:xfrm>
            <a:off x="5589362" y="2129450"/>
            <a:ext cx="1416050" cy="31726"/>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35"/>
          <p:cNvSpPr/>
          <p:nvPr/>
        </p:nvSpPr>
        <p:spPr>
          <a:xfrm rot="10800000" flipH="1">
            <a:off x="3078375" y="2417263"/>
            <a:ext cx="1237470" cy="26351"/>
          </a:xfrm>
          <a:custGeom>
            <a:avLst/>
            <a:gdLst/>
            <a:ahLst/>
            <a:cxnLst/>
            <a:rect l="l" t="t" r="r" b="b"/>
            <a:pathLst>
              <a:path w="175093" h="1269" extrusionOk="0">
                <a:moveTo>
                  <a:pt x="1" y="1"/>
                </a:moveTo>
                <a:lnTo>
                  <a:pt x="1" y="1268"/>
                </a:lnTo>
                <a:lnTo>
                  <a:pt x="175093" y="1268"/>
                </a:lnTo>
                <a:lnTo>
                  <a:pt x="175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35"/>
          <p:cNvSpPr/>
          <p:nvPr/>
        </p:nvSpPr>
        <p:spPr>
          <a:xfrm>
            <a:off x="5260125" y="2678575"/>
            <a:ext cx="251025" cy="31725"/>
          </a:xfrm>
          <a:custGeom>
            <a:avLst/>
            <a:gdLst/>
            <a:ahLst/>
            <a:cxnLst/>
            <a:rect l="l" t="t" r="r" b="b"/>
            <a:pathLst>
              <a:path w="10041" h="1269" extrusionOk="0">
                <a:moveTo>
                  <a:pt x="0" y="1"/>
                </a:moveTo>
                <a:lnTo>
                  <a:pt x="0" y="1268"/>
                </a:lnTo>
                <a:lnTo>
                  <a:pt x="10041" y="1268"/>
                </a:lnTo>
                <a:lnTo>
                  <a:pt x="10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35"/>
          <p:cNvSpPr/>
          <p:nvPr/>
        </p:nvSpPr>
        <p:spPr>
          <a:xfrm>
            <a:off x="4276300" y="3054025"/>
            <a:ext cx="251050" cy="31725"/>
          </a:xfrm>
          <a:custGeom>
            <a:avLst/>
            <a:gdLst/>
            <a:ahLst/>
            <a:cxnLst/>
            <a:rect l="l" t="t" r="r" b="b"/>
            <a:pathLst>
              <a:path w="10042" h="1269" extrusionOk="0">
                <a:moveTo>
                  <a:pt x="1" y="1"/>
                </a:moveTo>
                <a:lnTo>
                  <a:pt x="1" y="1269"/>
                </a:lnTo>
                <a:lnTo>
                  <a:pt x="10041" y="1269"/>
                </a:lnTo>
                <a:lnTo>
                  <a:pt x="10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35"/>
          <p:cNvSpPr/>
          <p:nvPr/>
        </p:nvSpPr>
        <p:spPr>
          <a:xfrm rot="10800000" flipH="1">
            <a:off x="5119629" y="2550498"/>
            <a:ext cx="1605916" cy="25875"/>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35"/>
          <p:cNvSpPr/>
          <p:nvPr/>
        </p:nvSpPr>
        <p:spPr>
          <a:xfrm>
            <a:off x="5990710" y="2871975"/>
            <a:ext cx="1017715" cy="31698"/>
          </a:xfrm>
          <a:custGeom>
            <a:avLst/>
            <a:gdLst/>
            <a:ahLst/>
            <a:cxnLst/>
            <a:rect l="l" t="t" r="r" b="b"/>
            <a:pathLst>
              <a:path w="56642" h="4038" extrusionOk="0">
                <a:moveTo>
                  <a:pt x="1" y="1"/>
                </a:moveTo>
                <a:lnTo>
                  <a:pt x="1" y="4037"/>
                </a:lnTo>
                <a:lnTo>
                  <a:pt x="56641" y="4037"/>
                </a:lnTo>
                <a:lnTo>
                  <a:pt x="56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35"/>
          <p:cNvSpPr/>
          <p:nvPr/>
        </p:nvSpPr>
        <p:spPr>
          <a:xfrm rot="10800000" flipH="1">
            <a:off x="3615650" y="2940159"/>
            <a:ext cx="449933" cy="34503"/>
          </a:xfrm>
          <a:custGeom>
            <a:avLst/>
            <a:gdLst/>
            <a:ahLst/>
            <a:cxnLst/>
            <a:rect l="l" t="t" r="r" b="b"/>
            <a:pathLst>
              <a:path w="16246" h="2602" extrusionOk="0">
                <a:moveTo>
                  <a:pt x="0" y="0"/>
                </a:moveTo>
                <a:lnTo>
                  <a:pt x="0" y="2602"/>
                </a:lnTo>
                <a:lnTo>
                  <a:pt x="16245" y="2602"/>
                </a:lnTo>
                <a:lnTo>
                  <a:pt x="162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35"/>
          <p:cNvSpPr/>
          <p:nvPr/>
        </p:nvSpPr>
        <p:spPr>
          <a:xfrm>
            <a:off x="2967586" y="2081675"/>
            <a:ext cx="378229" cy="34099"/>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35"/>
          <p:cNvSpPr/>
          <p:nvPr/>
        </p:nvSpPr>
        <p:spPr>
          <a:xfrm>
            <a:off x="2777487" y="2591608"/>
            <a:ext cx="464001" cy="38175"/>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35"/>
          <p:cNvSpPr/>
          <p:nvPr/>
        </p:nvSpPr>
        <p:spPr>
          <a:xfrm>
            <a:off x="2929028" y="2947569"/>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35"/>
          <p:cNvSpPr/>
          <p:nvPr/>
        </p:nvSpPr>
        <p:spPr>
          <a:xfrm>
            <a:off x="6477350" y="2704837"/>
            <a:ext cx="150549" cy="38677"/>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35"/>
          <p:cNvSpPr/>
          <p:nvPr/>
        </p:nvSpPr>
        <p:spPr>
          <a:xfrm>
            <a:off x="4323425" y="2127548"/>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35"/>
          <p:cNvSpPr/>
          <p:nvPr/>
        </p:nvSpPr>
        <p:spPr>
          <a:xfrm>
            <a:off x="6089512" y="1637873"/>
            <a:ext cx="784925" cy="38674"/>
          </a:xfrm>
          <a:custGeom>
            <a:avLst/>
            <a:gdLst/>
            <a:ahLst/>
            <a:cxnLst/>
            <a:rect l="l" t="t" r="r" b="b"/>
            <a:pathLst>
              <a:path w="43432" h="701" extrusionOk="0">
                <a:moveTo>
                  <a:pt x="1" y="0"/>
                </a:moveTo>
                <a:lnTo>
                  <a:pt x="1" y="701"/>
                </a:lnTo>
                <a:lnTo>
                  <a:pt x="43432" y="701"/>
                </a:lnTo>
                <a:lnTo>
                  <a:pt x="43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35"/>
          <p:cNvSpPr/>
          <p:nvPr/>
        </p:nvSpPr>
        <p:spPr>
          <a:xfrm>
            <a:off x="5751110" y="1605794"/>
            <a:ext cx="134170" cy="37139"/>
          </a:xfrm>
          <a:custGeom>
            <a:avLst/>
            <a:gdLst/>
            <a:ahLst/>
            <a:cxnLst/>
            <a:rect l="l" t="t" r="r" b="b"/>
            <a:pathLst>
              <a:path w="4104" h="1136" extrusionOk="0">
                <a:moveTo>
                  <a:pt x="0" y="1"/>
                </a:moveTo>
                <a:lnTo>
                  <a:pt x="0" y="1135"/>
                </a:lnTo>
                <a:lnTo>
                  <a:pt x="4103" y="1135"/>
                </a:lnTo>
                <a:lnTo>
                  <a:pt x="4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35"/>
          <p:cNvSpPr/>
          <p:nvPr/>
        </p:nvSpPr>
        <p:spPr>
          <a:xfrm>
            <a:off x="5089512" y="2266796"/>
            <a:ext cx="632896" cy="30876"/>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35"/>
          <p:cNvSpPr/>
          <p:nvPr/>
        </p:nvSpPr>
        <p:spPr>
          <a:xfrm>
            <a:off x="3615653" y="2038575"/>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35"/>
          <p:cNvSpPr/>
          <p:nvPr/>
        </p:nvSpPr>
        <p:spPr>
          <a:xfrm>
            <a:off x="2982312" y="1751726"/>
            <a:ext cx="234441" cy="28100"/>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35"/>
          <p:cNvSpPr/>
          <p:nvPr/>
        </p:nvSpPr>
        <p:spPr>
          <a:xfrm>
            <a:off x="4688553" y="1786793"/>
            <a:ext cx="234471" cy="38185"/>
          </a:xfrm>
          <a:custGeom>
            <a:avLst/>
            <a:gdLst/>
            <a:ahLst/>
            <a:cxnLst/>
            <a:rect l="l" t="t" r="r" b="b"/>
            <a:pathLst>
              <a:path w="7172" h="1168" extrusionOk="0">
                <a:moveTo>
                  <a:pt x="0" y="0"/>
                </a:moveTo>
                <a:lnTo>
                  <a:pt x="0" y="1168"/>
                </a:lnTo>
                <a:lnTo>
                  <a:pt x="7172" y="1168"/>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35"/>
          <p:cNvSpPr/>
          <p:nvPr/>
        </p:nvSpPr>
        <p:spPr>
          <a:xfrm>
            <a:off x="5419266" y="1735266"/>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35"/>
          <p:cNvSpPr/>
          <p:nvPr/>
        </p:nvSpPr>
        <p:spPr>
          <a:xfrm>
            <a:off x="4595462" y="1453350"/>
            <a:ext cx="251050" cy="30875"/>
          </a:xfrm>
          <a:custGeom>
            <a:avLst/>
            <a:gdLst/>
            <a:ahLst/>
            <a:cxnLst/>
            <a:rect l="l" t="t" r="r" b="b"/>
            <a:pathLst>
              <a:path w="10042" h="1235" extrusionOk="0">
                <a:moveTo>
                  <a:pt x="1" y="0"/>
                </a:moveTo>
                <a:lnTo>
                  <a:pt x="1"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35"/>
          <p:cNvSpPr/>
          <p:nvPr/>
        </p:nvSpPr>
        <p:spPr>
          <a:xfrm>
            <a:off x="3803723" y="2618163"/>
            <a:ext cx="209047" cy="34075"/>
          </a:xfrm>
          <a:custGeom>
            <a:avLst/>
            <a:gdLst/>
            <a:ahLst/>
            <a:cxnLst/>
            <a:rect l="l" t="t" r="r" b="b"/>
            <a:pathLst>
              <a:path w="4404" h="702" extrusionOk="0">
                <a:moveTo>
                  <a:pt x="0" y="1"/>
                </a:moveTo>
                <a:lnTo>
                  <a:pt x="0" y="701"/>
                </a:lnTo>
                <a:lnTo>
                  <a:pt x="4403" y="701"/>
                </a:lnTo>
                <a:lnTo>
                  <a:pt x="4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35"/>
          <p:cNvSpPr/>
          <p:nvPr/>
        </p:nvSpPr>
        <p:spPr>
          <a:xfrm>
            <a:off x="3014845" y="2255984"/>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35"/>
          <p:cNvSpPr/>
          <p:nvPr/>
        </p:nvSpPr>
        <p:spPr>
          <a:xfrm>
            <a:off x="1933112" y="2273202"/>
            <a:ext cx="244576" cy="22950"/>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35"/>
          <p:cNvSpPr/>
          <p:nvPr/>
        </p:nvSpPr>
        <p:spPr>
          <a:xfrm>
            <a:off x="2310402" y="2467380"/>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35"/>
          <p:cNvSpPr/>
          <p:nvPr/>
        </p:nvSpPr>
        <p:spPr>
          <a:xfrm>
            <a:off x="3932310" y="2175767"/>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35"/>
          <p:cNvSpPr/>
          <p:nvPr/>
        </p:nvSpPr>
        <p:spPr>
          <a:xfrm>
            <a:off x="4606289" y="2769589"/>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35"/>
          <p:cNvSpPr/>
          <p:nvPr/>
        </p:nvSpPr>
        <p:spPr>
          <a:xfrm>
            <a:off x="6100170" y="2655632"/>
            <a:ext cx="74175" cy="21060"/>
          </a:xfrm>
          <a:custGeom>
            <a:avLst/>
            <a:gdLst/>
            <a:ahLst/>
            <a:cxnLst/>
            <a:rect l="l" t="t" r="r" b="b"/>
            <a:pathLst>
              <a:path w="2469" h="701" extrusionOk="0">
                <a:moveTo>
                  <a:pt x="1" y="0"/>
                </a:moveTo>
                <a:lnTo>
                  <a:pt x="1" y="701"/>
                </a:lnTo>
                <a:lnTo>
                  <a:pt x="2469" y="701"/>
                </a:lnTo>
                <a:lnTo>
                  <a:pt x="246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35"/>
          <p:cNvSpPr/>
          <p:nvPr/>
        </p:nvSpPr>
        <p:spPr>
          <a:xfrm>
            <a:off x="5954973" y="2449804"/>
            <a:ext cx="209051" cy="30876"/>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35"/>
          <p:cNvSpPr/>
          <p:nvPr/>
        </p:nvSpPr>
        <p:spPr>
          <a:xfrm>
            <a:off x="5051187" y="2945423"/>
            <a:ext cx="292577" cy="35878"/>
          </a:xfrm>
          <a:custGeom>
            <a:avLst/>
            <a:gdLst/>
            <a:ahLst/>
            <a:cxnLst/>
            <a:rect l="l" t="t" r="r" b="b"/>
            <a:pathLst>
              <a:path w="4638" h="2936"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35"/>
          <p:cNvSpPr/>
          <p:nvPr/>
        </p:nvSpPr>
        <p:spPr>
          <a:xfrm>
            <a:off x="6345013" y="234505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35"/>
          <p:cNvSpPr/>
          <p:nvPr/>
        </p:nvSpPr>
        <p:spPr>
          <a:xfrm rot="10800000" flipH="1">
            <a:off x="5309487" y="197145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35"/>
          <p:cNvSpPr/>
          <p:nvPr/>
        </p:nvSpPr>
        <p:spPr>
          <a:xfrm>
            <a:off x="4147801" y="17717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35"/>
          <p:cNvSpPr/>
          <p:nvPr/>
        </p:nvSpPr>
        <p:spPr>
          <a:xfrm>
            <a:off x="2393635" y="2146191"/>
            <a:ext cx="328755" cy="56149"/>
          </a:xfrm>
          <a:custGeom>
            <a:avLst/>
            <a:gdLst/>
            <a:ahLst/>
            <a:cxnLst/>
            <a:rect l="l" t="t" r="r" b="b"/>
            <a:pathLst>
              <a:path w="10943" h="1869" extrusionOk="0">
                <a:moveTo>
                  <a:pt x="1" y="1"/>
                </a:moveTo>
                <a:lnTo>
                  <a:pt x="1" y="1869"/>
                </a:lnTo>
                <a:lnTo>
                  <a:pt x="10942" y="1869"/>
                </a:lnTo>
                <a:lnTo>
                  <a:pt x="10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35"/>
          <p:cNvSpPr/>
          <p:nvPr/>
        </p:nvSpPr>
        <p:spPr>
          <a:xfrm>
            <a:off x="2579891" y="1916563"/>
            <a:ext cx="489124" cy="28375"/>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35"/>
          <p:cNvSpPr/>
          <p:nvPr/>
        </p:nvSpPr>
        <p:spPr>
          <a:xfrm>
            <a:off x="6169315" y="1490912"/>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35"/>
          <p:cNvSpPr/>
          <p:nvPr/>
        </p:nvSpPr>
        <p:spPr>
          <a:xfrm>
            <a:off x="3563334" y="1755228"/>
            <a:ext cx="328725" cy="56149"/>
          </a:xfrm>
          <a:custGeom>
            <a:avLst/>
            <a:gdLst/>
            <a:ahLst/>
            <a:cxnLst/>
            <a:rect l="l" t="t" r="r" b="b"/>
            <a:pathLst>
              <a:path w="10942" h="1869" extrusionOk="0">
                <a:moveTo>
                  <a:pt x="0" y="0"/>
                </a:moveTo>
                <a:lnTo>
                  <a:pt x="0" y="1868"/>
                </a:lnTo>
                <a:lnTo>
                  <a:pt x="10941" y="1868"/>
                </a:lnTo>
                <a:lnTo>
                  <a:pt x="10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35"/>
          <p:cNvSpPr/>
          <p:nvPr/>
        </p:nvSpPr>
        <p:spPr>
          <a:xfrm>
            <a:off x="4266016" y="159902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35"/>
          <p:cNvSpPr/>
          <p:nvPr/>
        </p:nvSpPr>
        <p:spPr>
          <a:xfrm>
            <a:off x="4896301" y="20078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35"/>
          <p:cNvSpPr/>
          <p:nvPr/>
        </p:nvSpPr>
        <p:spPr>
          <a:xfrm>
            <a:off x="4884236" y="1628325"/>
            <a:ext cx="464001" cy="21100"/>
          </a:xfrm>
          <a:custGeom>
            <a:avLst/>
            <a:gdLst/>
            <a:ahLst/>
            <a:cxnLst/>
            <a:rect l="l" t="t" r="r" b="b"/>
            <a:pathLst>
              <a:path w="22684" h="702" extrusionOk="0">
                <a:moveTo>
                  <a:pt x="1" y="1"/>
                </a:moveTo>
                <a:lnTo>
                  <a:pt x="1" y="701"/>
                </a:lnTo>
                <a:lnTo>
                  <a:pt x="22684" y="701"/>
                </a:lnTo>
                <a:lnTo>
                  <a:pt x="22684"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35"/>
          <p:cNvSpPr/>
          <p:nvPr/>
        </p:nvSpPr>
        <p:spPr>
          <a:xfrm>
            <a:off x="4266025" y="2640996"/>
            <a:ext cx="271592" cy="34503"/>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35"/>
          <p:cNvSpPr/>
          <p:nvPr/>
        </p:nvSpPr>
        <p:spPr>
          <a:xfrm>
            <a:off x="5374019" y="1678427"/>
            <a:ext cx="93875" cy="26302"/>
          </a:xfrm>
          <a:custGeom>
            <a:avLst/>
            <a:gdLst/>
            <a:ahLst/>
            <a:cxnLst/>
            <a:rect l="l" t="t" r="r" b="b"/>
            <a:pathLst>
              <a:path w="2502" h="701" extrusionOk="0">
                <a:moveTo>
                  <a:pt x="0" y="0"/>
                </a:moveTo>
                <a:lnTo>
                  <a:pt x="0" y="701"/>
                </a:lnTo>
                <a:lnTo>
                  <a:pt x="2502" y="701"/>
                </a:lnTo>
                <a:lnTo>
                  <a:pt x="25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35"/>
          <p:cNvSpPr/>
          <p:nvPr/>
        </p:nvSpPr>
        <p:spPr>
          <a:xfrm>
            <a:off x="2818307" y="1559526"/>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35"/>
          <p:cNvSpPr/>
          <p:nvPr/>
        </p:nvSpPr>
        <p:spPr>
          <a:xfrm>
            <a:off x="3947212" y="1788537"/>
            <a:ext cx="209041" cy="43882"/>
          </a:xfrm>
          <a:custGeom>
            <a:avLst/>
            <a:gdLst/>
            <a:ahLst/>
            <a:cxnLst/>
            <a:rect l="l" t="t" r="r" b="b"/>
            <a:pathLst>
              <a:path w="8141"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35"/>
          <p:cNvSpPr/>
          <p:nvPr/>
        </p:nvSpPr>
        <p:spPr>
          <a:xfrm>
            <a:off x="4947247" y="1545757"/>
            <a:ext cx="337980" cy="53879"/>
          </a:xfrm>
          <a:custGeom>
            <a:avLst/>
            <a:gdLst/>
            <a:ahLst/>
            <a:cxnLst/>
            <a:rect l="l" t="t" r="r" b="b"/>
            <a:pathLst>
              <a:path w="9008" h="1436" extrusionOk="0">
                <a:moveTo>
                  <a:pt x="1" y="1"/>
                </a:moveTo>
                <a:lnTo>
                  <a:pt x="1" y="1435"/>
                </a:lnTo>
                <a:lnTo>
                  <a:pt x="9007" y="1435"/>
                </a:lnTo>
                <a:lnTo>
                  <a:pt x="9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35"/>
          <p:cNvSpPr/>
          <p:nvPr/>
        </p:nvSpPr>
        <p:spPr>
          <a:xfrm>
            <a:off x="4875444" y="3103721"/>
            <a:ext cx="164000" cy="2630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35"/>
          <p:cNvSpPr/>
          <p:nvPr/>
        </p:nvSpPr>
        <p:spPr>
          <a:xfrm>
            <a:off x="4528759" y="3290348"/>
            <a:ext cx="164000" cy="2630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35"/>
          <p:cNvSpPr/>
          <p:nvPr/>
        </p:nvSpPr>
        <p:spPr>
          <a:xfrm>
            <a:off x="5343966" y="1283082"/>
            <a:ext cx="165238" cy="26302"/>
          </a:xfrm>
          <a:custGeom>
            <a:avLst/>
            <a:gdLst/>
            <a:ahLst/>
            <a:cxnLst/>
            <a:rect l="l" t="t" r="r" b="b"/>
            <a:pathLst>
              <a:path w="4404" h="701" extrusionOk="0">
                <a:moveTo>
                  <a:pt x="1" y="0"/>
                </a:moveTo>
                <a:lnTo>
                  <a:pt x="1" y="701"/>
                </a:lnTo>
                <a:lnTo>
                  <a:pt x="4404" y="701"/>
                </a:lnTo>
                <a:lnTo>
                  <a:pt x="4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35"/>
          <p:cNvSpPr/>
          <p:nvPr/>
        </p:nvSpPr>
        <p:spPr>
          <a:xfrm>
            <a:off x="4384863" y="1745658"/>
            <a:ext cx="164000" cy="12569"/>
          </a:xfrm>
          <a:custGeom>
            <a:avLst/>
            <a:gdLst/>
            <a:ahLst/>
            <a:cxnLst/>
            <a:rect l="l" t="t" r="r" b="b"/>
            <a:pathLst>
              <a:path w="4371" h="335" extrusionOk="0">
                <a:moveTo>
                  <a:pt x="1" y="0"/>
                </a:moveTo>
                <a:lnTo>
                  <a:pt x="1" y="334"/>
                </a:lnTo>
                <a:lnTo>
                  <a:pt x="4371" y="334"/>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35"/>
          <p:cNvSpPr/>
          <p:nvPr/>
        </p:nvSpPr>
        <p:spPr>
          <a:xfrm>
            <a:off x="4774162" y="2450637"/>
            <a:ext cx="209051" cy="4390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35"/>
          <p:cNvSpPr txBox="1">
            <a:spLocks noGrp="1"/>
          </p:cNvSpPr>
          <p:nvPr>
            <p:ph type="title"/>
          </p:nvPr>
        </p:nvSpPr>
        <p:spPr>
          <a:xfrm>
            <a:off x="709188" y="1731280"/>
            <a:ext cx="8092019" cy="949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000" dirty="0"/>
              <a:t>INTRODUCTION</a:t>
            </a:r>
            <a:endParaRPr sz="5000" dirty="0"/>
          </a:p>
        </p:txBody>
      </p:sp>
      <p:grpSp>
        <p:nvGrpSpPr>
          <p:cNvPr id="2883" name="Google Shape;2883;p35"/>
          <p:cNvGrpSpPr/>
          <p:nvPr/>
        </p:nvGrpSpPr>
        <p:grpSpPr>
          <a:xfrm>
            <a:off x="2982307" y="1942163"/>
            <a:ext cx="3247163" cy="534268"/>
            <a:chOff x="2762051" y="1942450"/>
            <a:chExt cx="3247163" cy="534268"/>
          </a:xfrm>
        </p:grpSpPr>
        <p:sp>
          <p:nvSpPr>
            <p:cNvPr id="2884" name="Google Shape;2884;p35"/>
            <p:cNvSpPr/>
            <p:nvPr/>
          </p:nvSpPr>
          <p:spPr>
            <a:xfrm>
              <a:off x="3152820" y="1972266"/>
              <a:ext cx="164000" cy="26339"/>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35"/>
            <p:cNvSpPr/>
            <p:nvPr/>
          </p:nvSpPr>
          <p:spPr>
            <a:xfrm>
              <a:off x="4382217" y="1960685"/>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35"/>
            <p:cNvSpPr/>
            <p:nvPr/>
          </p:nvSpPr>
          <p:spPr>
            <a:xfrm>
              <a:off x="4516575" y="2324475"/>
              <a:ext cx="209041" cy="31723"/>
            </a:xfrm>
            <a:custGeom>
              <a:avLst/>
              <a:gdLst/>
              <a:ahLst/>
              <a:cxnLst/>
              <a:rect l="l" t="t" r="r" b="b"/>
              <a:pathLst>
                <a:path w="8141" h="1468" extrusionOk="0">
                  <a:moveTo>
                    <a:pt x="1" y="0"/>
                  </a:moveTo>
                  <a:lnTo>
                    <a:pt x="1" y="1468"/>
                  </a:lnTo>
                  <a:lnTo>
                    <a:pt x="8140" y="1468"/>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35"/>
            <p:cNvSpPr/>
            <p:nvPr/>
          </p:nvSpPr>
          <p:spPr>
            <a:xfrm>
              <a:off x="5459198" y="1942450"/>
              <a:ext cx="267206" cy="33826"/>
            </a:xfrm>
            <a:custGeom>
              <a:avLst/>
              <a:gdLst/>
              <a:ahLst/>
              <a:cxnLst/>
              <a:rect l="l" t="t" r="r" b="b"/>
              <a:pathLst>
                <a:path w="16246" h="1302" extrusionOk="0">
                  <a:moveTo>
                    <a:pt x="1" y="1"/>
                  </a:moveTo>
                  <a:lnTo>
                    <a:pt x="1" y="1302"/>
                  </a:lnTo>
                  <a:lnTo>
                    <a:pt x="16245" y="1302"/>
                  </a:lnTo>
                  <a:lnTo>
                    <a:pt x="16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35"/>
            <p:cNvSpPr/>
            <p:nvPr/>
          </p:nvSpPr>
          <p:spPr>
            <a:xfrm>
              <a:off x="4848259" y="2149585"/>
              <a:ext cx="305413" cy="48851"/>
            </a:xfrm>
            <a:custGeom>
              <a:avLst/>
              <a:gdLst/>
              <a:ahLst/>
              <a:cxnLst/>
              <a:rect l="l" t="t" r="r" b="b"/>
              <a:pathLst>
                <a:path w="8140" h="1302" extrusionOk="0">
                  <a:moveTo>
                    <a:pt x="1" y="1"/>
                  </a:moveTo>
                  <a:lnTo>
                    <a:pt x="1" y="1302"/>
                  </a:lnTo>
                  <a:lnTo>
                    <a:pt x="8140" y="1302"/>
                  </a:lnTo>
                  <a:lnTo>
                    <a:pt x="8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35"/>
            <p:cNvSpPr/>
            <p:nvPr/>
          </p:nvSpPr>
          <p:spPr>
            <a:xfrm>
              <a:off x="5115526" y="2363047"/>
              <a:ext cx="122257" cy="39074"/>
            </a:xfrm>
            <a:custGeom>
              <a:avLst/>
              <a:gdLst/>
              <a:ahLst/>
              <a:cxnLst/>
              <a:rect l="l" t="t" r="r" b="b"/>
              <a:pathLst>
                <a:path w="8141" h="1468" extrusionOk="0">
                  <a:moveTo>
                    <a:pt x="1" y="0"/>
                  </a:moveTo>
                  <a:lnTo>
                    <a:pt x="1" y="1468"/>
                  </a:lnTo>
                  <a:lnTo>
                    <a:pt x="8140" y="1468"/>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35"/>
            <p:cNvSpPr/>
            <p:nvPr/>
          </p:nvSpPr>
          <p:spPr>
            <a:xfrm>
              <a:off x="5880770" y="2046775"/>
              <a:ext cx="128445"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35"/>
            <p:cNvSpPr/>
            <p:nvPr/>
          </p:nvSpPr>
          <p:spPr>
            <a:xfrm>
              <a:off x="2762051" y="2336946"/>
              <a:ext cx="107835" cy="45760"/>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35"/>
            <p:cNvSpPr/>
            <p:nvPr/>
          </p:nvSpPr>
          <p:spPr>
            <a:xfrm>
              <a:off x="5510175" y="2437646"/>
              <a:ext cx="165242" cy="39072"/>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35"/>
            <p:cNvSpPr/>
            <p:nvPr/>
          </p:nvSpPr>
          <p:spPr>
            <a:xfrm>
              <a:off x="4045067" y="243089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82"/>
                                        </p:tgtEl>
                                        <p:attrNameLst>
                                          <p:attrName>style.visibility</p:attrName>
                                        </p:attrNameLst>
                                      </p:cBhvr>
                                      <p:to>
                                        <p:strVal val="visible"/>
                                      </p:to>
                                    </p:set>
                                    <p:animEffect transition="in" filter="wipe(down)">
                                      <p:cBhvr>
                                        <p:cTn id="7" dur="580">
                                          <p:stCondLst>
                                            <p:cond delay="0"/>
                                          </p:stCondLst>
                                        </p:cTn>
                                        <p:tgtEl>
                                          <p:spTgt spid="2882"/>
                                        </p:tgtEl>
                                      </p:cBhvr>
                                    </p:animEffect>
                                    <p:anim calcmode="lin" valueType="num">
                                      <p:cBhvr>
                                        <p:cTn id="8" dur="1822" tmFilter="0,0; 0.14,0.36; 0.43,0.73; 0.71,0.91; 1.0,1.0">
                                          <p:stCondLst>
                                            <p:cond delay="0"/>
                                          </p:stCondLst>
                                        </p:cTn>
                                        <p:tgtEl>
                                          <p:spTgt spid="288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8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8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8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8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82"/>
                                        </p:tgtEl>
                                      </p:cBhvr>
                                      <p:to x="100000" y="60000"/>
                                    </p:animScale>
                                    <p:animScale>
                                      <p:cBhvr>
                                        <p:cTn id="14" dur="166" decel="50000">
                                          <p:stCondLst>
                                            <p:cond delay="676"/>
                                          </p:stCondLst>
                                        </p:cTn>
                                        <p:tgtEl>
                                          <p:spTgt spid="2882"/>
                                        </p:tgtEl>
                                      </p:cBhvr>
                                      <p:to x="100000" y="100000"/>
                                    </p:animScale>
                                    <p:animScale>
                                      <p:cBhvr>
                                        <p:cTn id="15" dur="26">
                                          <p:stCondLst>
                                            <p:cond delay="1312"/>
                                          </p:stCondLst>
                                        </p:cTn>
                                        <p:tgtEl>
                                          <p:spTgt spid="2882"/>
                                        </p:tgtEl>
                                      </p:cBhvr>
                                      <p:to x="100000" y="80000"/>
                                    </p:animScale>
                                    <p:animScale>
                                      <p:cBhvr>
                                        <p:cTn id="16" dur="166" decel="50000">
                                          <p:stCondLst>
                                            <p:cond delay="1338"/>
                                          </p:stCondLst>
                                        </p:cTn>
                                        <p:tgtEl>
                                          <p:spTgt spid="2882"/>
                                        </p:tgtEl>
                                      </p:cBhvr>
                                      <p:to x="100000" y="100000"/>
                                    </p:animScale>
                                    <p:animScale>
                                      <p:cBhvr>
                                        <p:cTn id="17" dur="26">
                                          <p:stCondLst>
                                            <p:cond delay="1642"/>
                                          </p:stCondLst>
                                        </p:cTn>
                                        <p:tgtEl>
                                          <p:spTgt spid="2882"/>
                                        </p:tgtEl>
                                      </p:cBhvr>
                                      <p:to x="100000" y="90000"/>
                                    </p:animScale>
                                    <p:animScale>
                                      <p:cBhvr>
                                        <p:cTn id="18" dur="166" decel="50000">
                                          <p:stCondLst>
                                            <p:cond delay="1668"/>
                                          </p:stCondLst>
                                        </p:cTn>
                                        <p:tgtEl>
                                          <p:spTgt spid="2882"/>
                                        </p:tgtEl>
                                      </p:cBhvr>
                                      <p:to x="100000" y="100000"/>
                                    </p:animScale>
                                    <p:animScale>
                                      <p:cBhvr>
                                        <p:cTn id="19" dur="26">
                                          <p:stCondLst>
                                            <p:cond delay="1808"/>
                                          </p:stCondLst>
                                        </p:cTn>
                                        <p:tgtEl>
                                          <p:spTgt spid="2882"/>
                                        </p:tgtEl>
                                      </p:cBhvr>
                                      <p:to x="100000" y="95000"/>
                                    </p:animScale>
                                    <p:animScale>
                                      <p:cBhvr>
                                        <p:cTn id="20" dur="166" decel="50000">
                                          <p:stCondLst>
                                            <p:cond delay="1834"/>
                                          </p:stCondLst>
                                        </p:cTn>
                                        <p:tgtEl>
                                          <p:spTgt spid="288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37"/>
          <p:cNvSpPr/>
          <p:nvPr/>
        </p:nvSpPr>
        <p:spPr>
          <a:xfrm>
            <a:off x="1283125" y="14873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37"/>
          <p:cNvSpPr/>
          <p:nvPr/>
        </p:nvSpPr>
        <p:spPr>
          <a:xfrm>
            <a:off x="1085700" y="1728900"/>
            <a:ext cx="2712300"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37"/>
          <p:cNvSpPr txBox="1">
            <a:spLocks noGrp="1"/>
          </p:cNvSpPr>
          <p:nvPr>
            <p:ph type="body" idx="1"/>
          </p:nvPr>
        </p:nvSpPr>
        <p:spPr>
          <a:xfrm>
            <a:off x="4592250" y="1444575"/>
            <a:ext cx="3697800" cy="27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t>The Cafeteria Project is a new initiative that aims to improve the overall customer experience in the cafeteria. Our goal is to create a user-friendly, efficient, and modern front-end system that will make it easy for customers to place orders, pay for their meals, and receive their food quickly.</a:t>
            </a:r>
            <a:endParaRPr lang="en-US" dirty="0"/>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OVERVIEW</a:t>
            </a:r>
            <a:endParaRPr dirty="0"/>
          </a:p>
        </p:txBody>
      </p:sp>
      <p:pic>
        <p:nvPicPr>
          <p:cNvPr id="2" name="Picture 1" descr="ambiance-vintage-dans"/>
          <p:cNvPicPr>
            <a:picLocks noChangeAspect="1"/>
          </p:cNvPicPr>
          <p:nvPr/>
        </p:nvPicPr>
        <p:blipFill>
          <a:blip r:embed="rId1"/>
          <a:stretch>
            <a:fillRect/>
          </a:stretch>
        </p:blipFill>
        <p:spPr>
          <a:xfrm>
            <a:off x="1144270" y="1932940"/>
            <a:ext cx="2595880" cy="1944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981">
                                            <p:txEl>
                                              <p:pRg st="0" end="0"/>
                                            </p:txEl>
                                          </p:spTgt>
                                        </p:tgtEl>
                                        <p:attrNameLst>
                                          <p:attrName>style.visibility</p:attrName>
                                        </p:attrNameLst>
                                      </p:cBhvr>
                                      <p:to>
                                        <p:strVal val="visible"/>
                                      </p:to>
                                    </p:set>
                                    <p:animEffect transition="in" filter="barn(inVertical)">
                                      <p:cBhvr>
                                        <p:cTn id="11" dur="500"/>
                                        <p:tgtEl>
                                          <p:spTgt spid="29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1" grpId="0" build="p"/>
      <p:bldP spid="29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81" name="Google Shape;2981;p37"/>
          <p:cNvSpPr txBox="1">
            <a:spLocks noGrp="1"/>
          </p:cNvSpPr>
          <p:nvPr>
            <p:ph type="body" idx="1"/>
          </p:nvPr>
        </p:nvSpPr>
        <p:spPr>
          <a:xfrm>
            <a:off x="526951" y="932425"/>
            <a:ext cx="4451411" cy="3249346"/>
          </a:xfrm>
          <a:prstGeom prst="rect">
            <a:avLst/>
          </a:prstGeom>
        </p:spPr>
        <p:txBody>
          <a:bodyPr spcFirstLastPara="1" wrap="square" lIns="91425" tIns="91425" rIns="91425" bIns="91425" anchor="t" anchorCtr="0">
            <a:noAutofit/>
          </a:bodyPr>
          <a:lstStyle/>
          <a:p>
            <a:r>
              <a:rPr lang="en-US" sz="1800" b="0" i="0" u="none" strike="noStrike" baseline="0" dirty="0">
                <a:solidFill>
                  <a:srgbClr val="000000"/>
                </a:solidFill>
                <a:latin typeface="Times New Roman" panose="02020603050405020304" pitchFamily="18" charset="0"/>
              </a:rPr>
              <a:t>Our team has conducted extensive research to understand the needs and preferences of our cafeteria customers. We have also analyzed the current system to identify areas of improvement.</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Based on the requirements gathered, our team has designed a new user interface that is intuitive, visually appealing, and easy to navigate. We have also ensured that the new design is responsive, meaning it will work seamlessly on desktop and mobile devices.</a:t>
            </a:r>
            <a:endParaRPr lang="en-US" sz="1800" b="0" i="0" u="none" strike="noStrike" baseline="0" dirty="0">
              <a:solidFill>
                <a:srgbClr val="000000"/>
              </a:solidFill>
              <a:latin typeface="Times New Roman" panose="02020603050405020304" pitchFamily="18" charset="0"/>
            </a:endParaRPr>
          </a:p>
          <a:p>
            <a:pPr marL="177800" indent="0">
              <a:buNone/>
            </a:pPr>
            <a:endParaRPr dirty="0"/>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MOTIVATION</a:t>
            </a:r>
            <a:endParaRPr dirty="0"/>
          </a:p>
        </p:txBody>
      </p:sp>
      <p:sp>
        <p:nvSpPr>
          <p:cNvPr id="7" name="Google Shape;2979;p37"/>
          <p:cNvSpPr/>
          <p:nvPr/>
        </p:nvSpPr>
        <p:spPr>
          <a:xfrm>
            <a:off x="5558612" y="11311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980;p37"/>
          <p:cNvSpPr/>
          <p:nvPr/>
        </p:nvSpPr>
        <p:spPr>
          <a:xfrm>
            <a:off x="5179219" y="1229913"/>
            <a:ext cx="2979798"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descr="download"/>
          <p:cNvPicPr>
            <a:picLocks noChangeAspect="1"/>
          </p:cNvPicPr>
          <p:nvPr/>
        </p:nvPicPr>
        <p:blipFill>
          <a:blip r:embed="rId1"/>
          <a:stretch>
            <a:fillRect/>
          </a:stretch>
        </p:blipFill>
        <p:spPr>
          <a:xfrm>
            <a:off x="5297170" y="1373505"/>
            <a:ext cx="2743835" cy="2110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982"/>
                                        </p:tgtEl>
                                      </p:cBhvr>
                                    </p:animEffect>
                                    <p:anim calcmode="lin" valueType="num">
                                      <p:cBhvr>
                                        <p:cTn id="7" dur="2000"/>
                                        <p:tgtEl>
                                          <p:spTgt spid="298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982"/>
                                        </p:tgtEl>
                                        <p:attrNameLst>
                                          <p:attrName>ppt_h</p:attrName>
                                        </p:attrNameLst>
                                      </p:cBhvr>
                                      <p:tavLst>
                                        <p:tav tm="0">
                                          <p:val>
                                            <p:strVal val="ppt_h"/>
                                          </p:val>
                                        </p:tav>
                                        <p:tav tm="100000">
                                          <p:val>
                                            <p:strVal val="ppt_h"/>
                                          </p:val>
                                        </p:tav>
                                      </p:tavLst>
                                    </p:anim>
                                    <p:set>
                                      <p:cBhvr>
                                        <p:cTn id="9" dur="1" fill="hold">
                                          <p:stCondLst>
                                            <p:cond delay="1999"/>
                                          </p:stCondLst>
                                        </p:cTn>
                                        <p:tgtEl>
                                          <p:spTgt spid="298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981">
                                            <p:txEl>
                                              <p:pRg st="0" end="0"/>
                                            </p:txEl>
                                          </p:spTgt>
                                        </p:tgtEl>
                                        <p:attrNameLst>
                                          <p:attrName>style.visibility</p:attrName>
                                        </p:attrNameLst>
                                      </p:cBhvr>
                                      <p:to>
                                        <p:strVal val="visible"/>
                                      </p:to>
                                    </p:set>
                                    <p:animEffect transition="in" filter="barn(inVertical)">
                                      <p:cBhvr>
                                        <p:cTn id="14" dur="500"/>
                                        <p:tgtEl>
                                          <p:spTgt spid="29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981">
                                            <p:txEl>
                                              <p:pRg st="1" end="1"/>
                                            </p:txEl>
                                          </p:spTgt>
                                        </p:tgtEl>
                                        <p:attrNameLst>
                                          <p:attrName>style.visibility</p:attrName>
                                        </p:attrNameLst>
                                      </p:cBhvr>
                                      <p:to>
                                        <p:strVal val="visible"/>
                                      </p:to>
                                    </p:set>
                                    <p:animEffect transition="in" filter="barn(inVertical)">
                                      <p:cBhvr>
                                        <p:cTn id="19" dur="500"/>
                                        <p:tgtEl>
                                          <p:spTgt spid="29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1" grpId="0" build="p"/>
      <p:bldP spid="29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37"/>
          <p:cNvSpPr/>
          <p:nvPr/>
        </p:nvSpPr>
        <p:spPr>
          <a:xfrm>
            <a:off x="1283125" y="14873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37"/>
          <p:cNvSpPr/>
          <p:nvPr/>
        </p:nvSpPr>
        <p:spPr>
          <a:xfrm>
            <a:off x="1085700" y="1728900"/>
            <a:ext cx="2712300"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37"/>
          <p:cNvSpPr txBox="1">
            <a:spLocks noGrp="1"/>
          </p:cNvSpPr>
          <p:nvPr>
            <p:ph type="body" idx="1"/>
          </p:nvPr>
        </p:nvSpPr>
        <p:spPr>
          <a:xfrm>
            <a:off x="4592250" y="1444574"/>
            <a:ext cx="3710502" cy="3103041"/>
          </a:xfrm>
          <a:prstGeom prst="rect">
            <a:avLst/>
          </a:prstGeom>
        </p:spPr>
        <p:txBody>
          <a:bodyPr spcFirstLastPara="1" wrap="square" lIns="91425" tIns="91425" rIns="91425" bIns="91425" anchor="t" anchorCtr="0">
            <a:noAutofit/>
          </a:bodyPr>
          <a:lstStyle/>
          <a:p>
            <a:r>
              <a:rPr lang="en-IN" sz="1800" b="1" i="0" u="none" strike="noStrike" baseline="0" dirty="0">
                <a:solidFill>
                  <a:srgbClr val="000000"/>
                </a:solidFill>
                <a:latin typeface="Times New Roman" panose="02020603050405020304" pitchFamily="18" charset="0"/>
              </a:rPr>
              <a:t>Objective : </a:t>
            </a:r>
            <a:r>
              <a:rPr 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To build </a:t>
            </a:r>
            <a:r>
              <a:rPr lang="en-IN" alt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Cafeteria</a:t>
            </a:r>
            <a:r>
              <a:rPr 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Website using HTML, CSS ,JavaScript and MongoDB. As a Small </a:t>
            </a:r>
            <a:r>
              <a:rPr lang="en-IN" alt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meal </a:t>
            </a:r>
            <a:r>
              <a:rPr 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is very much required for refreshing ones mood we have created it at very friendly rate so that people can afford it and enjoy the best time of their life. </a:t>
            </a:r>
            <a:endParaRPr lang="en-US" b="0" i="0" u="none" strike="noStrike" baseline="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a:p>
            <a:r>
              <a:rPr lang="en-IN" sz="1800" b="1" i="0" u="none" strike="noStrike" baseline="0" dirty="0">
                <a:solidFill>
                  <a:srgbClr val="000000"/>
                </a:solidFill>
                <a:latin typeface="Times New Roman" panose="02020603050405020304" pitchFamily="18" charset="0"/>
              </a:rPr>
              <a:t>Scope : </a:t>
            </a:r>
            <a:r>
              <a:rPr 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User get all the quality content regarding famous </a:t>
            </a:r>
            <a:r>
              <a:rPr lang="en-IN" alt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dishes </a:t>
            </a:r>
            <a:r>
              <a:rPr 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of </a:t>
            </a:r>
            <a:r>
              <a:rPr lang="en-IN" alt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cafe</a:t>
            </a:r>
            <a:r>
              <a:rPr lang="en-US"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User can also get to see overall reviews. </a:t>
            </a:r>
            <a:endParaRPr lang="en-IN"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PROJECT PLAN</a:t>
            </a:r>
            <a:endParaRPr dirty="0"/>
          </a:p>
        </p:txBody>
      </p:sp>
      <p:pic>
        <p:nvPicPr>
          <p:cNvPr id="2" name="Picture 1" descr="w0714a16207251033667-thumb"/>
          <p:cNvPicPr>
            <a:picLocks noChangeAspect="1"/>
          </p:cNvPicPr>
          <p:nvPr/>
        </p:nvPicPr>
        <p:blipFill>
          <a:blip r:embed="rId1"/>
          <a:stretch>
            <a:fillRect/>
          </a:stretch>
        </p:blipFill>
        <p:spPr>
          <a:xfrm>
            <a:off x="1355725" y="1819275"/>
            <a:ext cx="2172335" cy="217233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98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981"/>
                                        </p:tgtEl>
                                        <p:attrNameLst>
                                          <p:attrName>style.visibility</p:attrName>
                                        </p:attrNameLst>
                                      </p:cBhvr>
                                      <p:to>
                                        <p:strVal val="visible"/>
                                      </p:to>
                                    </p:set>
                                    <p:animEffect transition="in" filter="wheel(1)">
                                      <p:cBhvr>
                                        <p:cTn id="11" dur="2000"/>
                                        <p:tgtEl>
                                          <p:spTgt spid="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34"/>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Software Requirements </a:t>
            </a:r>
            <a:endParaRPr dirty="0"/>
          </a:p>
        </p:txBody>
      </p:sp>
      <p:sp>
        <p:nvSpPr>
          <p:cNvPr id="2810" name="Google Shape;2810;p34"/>
          <p:cNvSpPr txBox="1">
            <a:spLocks noGrp="1"/>
          </p:cNvSpPr>
          <p:nvPr>
            <p:ph type="title" idx="2"/>
          </p:nvPr>
        </p:nvSpPr>
        <p:spPr>
          <a:xfrm>
            <a:off x="3586500" y="1537828"/>
            <a:ext cx="19710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810"/>
                                        </p:tgtEl>
                                        <p:attrNameLst>
                                          <p:attrName>r</p:attrName>
                                        </p:attrNameLst>
                                      </p:cBhvr>
                                    </p:animRot>
                                    <p:animRot by="-240000">
                                      <p:cBhvr>
                                        <p:cTn id="7" dur="200" fill="hold">
                                          <p:stCondLst>
                                            <p:cond delay="200"/>
                                          </p:stCondLst>
                                        </p:cTn>
                                        <p:tgtEl>
                                          <p:spTgt spid="2810"/>
                                        </p:tgtEl>
                                        <p:attrNameLst>
                                          <p:attrName>r</p:attrName>
                                        </p:attrNameLst>
                                      </p:cBhvr>
                                    </p:animRot>
                                    <p:animRot by="240000">
                                      <p:cBhvr>
                                        <p:cTn id="8" dur="200" fill="hold">
                                          <p:stCondLst>
                                            <p:cond delay="400"/>
                                          </p:stCondLst>
                                        </p:cTn>
                                        <p:tgtEl>
                                          <p:spTgt spid="2810"/>
                                        </p:tgtEl>
                                        <p:attrNameLst>
                                          <p:attrName>r</p:attrName>
                                        </p:attrNameLst>
                                      </p:cBhvr>
                                    </p:animRot>
                                    <p:animRot by="-240000">
                                      <p:cBhvr>
                                        <p:cTn id="9" dur="200" fill="hold">
                                          <p:stCondLst>
                                            <p:cond delay="600"/>
                                          </p:stCondLst>
                                        </p:cTn>
                                        <p:tgtEl>
                                          <p:spTgt spid="2810"/>
                                        </p:tgtEl>
                                        <p:attrNameLst>
                                          <p:attrName>r</p:attrName>
                                        </p:attrNameLst>
                                      </p:cBhvr>
                                    </p:animRot>
                                    <p:animRot by="120000">
                                      <p:cBhvr>
                                        <p:cTn id="10" dur="200" fill="hold">
                                          <p:stCondLst>
                                            <p:cond delay="800"/>
                                          </p:stCondLst>
                                        </p:cTn>
                                        <p:tgtEl>
                                          <p:spTgt spid="28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809"/>
                                        </p:tgtEl>
                                        <p:attrNameLst>
                                          <p:attrName>style.visibility</p:attrName>
                                        </p:attrNameLst>
                                      </p:cBhvr>
                                      <p:to>
                                        <p:strVal val="visible"/>
                                      </p:to>
                                    </p:set>
                                    <p:animEffect transition="in" filter="fade">
                                      <p:cBhvr>
                                        <p:cTn id="15" dur="1000"/>
                                        <p:tgtEl>
                                          <p:spTgt spid="2809"/>
                                        </p:tgtEl>
                                      </p:cBhvr>
                                    </p:animEffect>
                                    <p:anim calcmode="lin" valueType="num">
                                      <p:cBhvr>
                                        <p:cTn id="16" dur="1000" fill="hold"/>
                                        <p:tgtEl>
                                          <p:spTgt spid="2809"/>
                                        </p:tgtEl>
                                        <p:attrNameLst>
                                          <p:attrName>ppt_x</p:attrName>
                                        </p:attrNameLst>
                                      </p:cBhvr>
                                      <p:tavLst>
                                        <p:tav tm="0">
                                          <p:val>
                                            <p:strVal val="#ppt_x"/>
                                          </p:val>
                                        </p:tav>
                                        <p:tav tm="100000">
                                          <p:val>
                                            <p:strVal val="#ppt_x"/>
                                          </p:val>
                                        </p:tav>
                                      </p:tavLst>
                                    </p:anim>
                                    <p:anim calcmode="lin" valueType="num">
                                      <p:cBhvr>
                                        <p:cTn id="17" dur="1000" fill="hold"/>
                                        <p:tgtEl>
                                          <p:spTgt spid="28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9" grpId="0"/>
      <p:bldP spid="2810" grpId="0"/>
    </p:bldLst>
  </p:timing>
</p:sld>
</file>

<file path=ppt/theme/theme1.xml><?xml version="1.0" encoding="utf-8"?>
<a:theme xmlns:a="http://schemas.openxmlformats.org/drawingml/2006/main" name="Fun Word Games for Virtual Meetings by Slidesgo">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0</TotalTime>
  <Words>3800</Words>
  <Application>WPS Presentation</Application>
  <PresentationFormat>On-screen Show (16:9)</PresentationFormat>
  <Paragraphs>157</Paragraphs>
  <Slides>33</Slides>
  <Notes>17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33</vt:i4>
      </vt:variant>
    </vt:vector>
  </HeadingPairs>
  <TitlesOfParts>
    <vt:vector size="52" baseType="lpstr">
      <vt:lpstr>Arial</vt:lpstr>
      <vt:lpstr>SimSun</vt:lpstr>
      <vt:lpstr>Wingdings</vt:lpstr>
      <vt:lpstr>Arial</vt:lpstr>
      <vt:lpstr>Montserrat</vt:lpstr>
      <vt:lpstr>Montserrat Medium</vt:lpstr>
      <vt:lpstr>Montserrat ExtraBold</vt:lpstr>
      <vt:lpstr>Roboto</vt:lpstr>
      <vt:lpstr>Open Sans</vt:lpstr>
      <vt:lpstr>Signika</vt:lpstr>
      <vt:lpstr>Montserrat Light</vt:lpstr>
      <vt:lpstr>Rockwell Extra Bold</vt:lpstr>
      <vt:lpstr>Bahnschrift Light</vt:lpstr>
      <vt:lpstr>Times New Roman</vt:lpstr>
      <vt:lpstr>Calibri Light</vt:lpstr>
      <vt:lpstr>Microsoft YaHei</vt:lpstr>
      <vt:lpstr>Arial Unicode MS</vt:lpstr>
      <vt:lpstr>Microsoft Sans Serif</vt:lpstr>
      <vt:lpstr>Fun Word Games for Virtual Meetings by Slidesgo</vt:lpstr>
      <vt:lpstr>TOURS &amp; TRAVEL WEBSITE</vt:lpstr>
      <vt:lpstr>OUR MENTOR</vt:lpstr>
      <vt:lpstr>OUR TEAM</vt:lpstr>
      <vt:lpstr>04</vt:lpstr>
      <vt:lpstr>INTRODUCTION</vt:lpstr>
      <vt:lpstr>OVERVIEW</vt:lpstr>
      <vt:lpstr>MOTIVATION</vt:lpstr>
      <vt:lpstr>PROJECT PLAN</vt:lpstr>
      <vt:lpstr>01</vt:lpstr>
      <vt:lpstr>SOFTWARE REQUIREMTS</vt:lpstr>
      <vt:lpstr>HTML</vt:lpstr>
      <vt:lpstr>css</vt:lpstr>
      <vt:lpstr>JAVASCRIPT</vt:lpstr>
      <vt:lpstr>02</vt:lpstr>
      <vt:lpstr>03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04</vt:lpstr>
      <vt:lpstr>PowerPoint 演示文稿</vt:lpstr>
      <vt:lpstr>PowerPoint 演示文稿</vt:lpstr>
      <vt:lpstr>PowerPoint 演示文稿</vt:lpstr>
      <vt:lpstr>PowerPoint 演示文稿</vt:lpstr>
      <vt:lpstr>PowerPoint 演示文稿</vt:lpstr>
      <vt:lpstr>        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GIFFY</dc:title>
  <dc:creator>Lenovo</dc:creator>
  <cp:lastModifiedBy>risha</cp:lastModifiedBy>
  <cp:revision>8</cp:revision>
  <dcterms:created xsi:type="dcterms:W3CDTF">2023-04-27T13:11:37Z</dcterms:created>
  <dcterms:modified xsi:type="dcterms:W3CDTF">2023-04-27T13:55:25Z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2DD171A6382E4B14B6A5BF71FD083025</vt:lpwstr>
  </property>
  <property fmtid="{D5CDD505-2E9C-101B-9397-08002B2CF9AE}" pid="3" name="KSOProductBuildVer">
    <vt:lpwstr>1033-11.2.0.11536</vt:lpwstr>
  </property>
</Properties>
</file>